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38"/>
  </p:notesMasterIdLst>
  <p:handoutMasterIdLst>
    <p:handoutMasterId r:id="rId39"/>
  </p:handoutMasterIdLst>
  <p:sldIdLst>
    <p:sldId id="574" r:id="rId18"/>
    <p:sldId id="389" r:id="rId19"/>
    <p:sldId id="696" r:id="rId20"/>
    <p:sldId id="403" r:id="rId21"/>
    <p:sldId id="695" r:id="rId22"/>
    <p:sldId id="714" r:id="rId23"/>
    <p:sldId id="697" r:id="rId24"/>
    <p:sldId id="698" r:id="rId25"/>
    <p:sldId id="715" r:id="rId26"/>
    <p:sldId id="701" r:id="rId27"/>
    <p:sldId id="716" r:id="rId28"/>
    <p:sldId id="717" r:id="rId29"/>
    <p:sldId id="718" r:id="rId30"/>
    <p:sldId id="731" r:id="rId31"/>
    <p:sldId id="704" r:id="rId32"/>
    <p:sldId id="705" r:id="rId33"/>
    <p:sldId id="725" r:id="rId34"/>
    <p:sldId id="726" r:id="rId35"/>
    <p:sldId id="727" r:id="rId36"/>
    <p:sldId id="616" r:id="rId37"/>
  </p:sldIdLst>
  <p:sldSz cx="12192000" cy="6858000"/>
  <p:notesSz cx="6858000" cy="9144000"/>
  <p:custDataLst>
    <p:tags r:id="rId40"/>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A2F56EF-3236-4485-80BC-9763E5455DD1}" v="10" dt="2023-08-22T08:40:07.838"/>
    <p1510:client id="{F2E214FC-82DA-41E8-B5BB-BF8635812613}" v="18" dt="2023-08-22T07:39:07.41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62" d="100"/>
          <a:sy n="62" d="100"/>
        </p:scale>
        <p:origin x="1072" y="56"/>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handoutMaster" Target="handoutMasters/handoutMaster1.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viewProps" Target="viewProps.xml"/><Relationship Id="rId47" Type="http://schemas.microsoft.com/office/2018/10/relationships/authors" Target="author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tags" Target="tags/tag1.xml"/><Relationship Id="rId45" Type="http://schemas.microsoft.com/office/2016/11/relationships/changesInfo" Target="changesInfos/changesInfo1.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theme" Target="theme/theme1.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notesMaster" Target="notesMasters/notesMaster1.xml"/><Relationship Id="rId46" Type="http://schemas.microsoft.com/office/2015/10/relationships/revisionInfo" Target="revisionInfo.xml"/><Relationship Id="rId20" Type="http://schemas.openxmlformats.org/officeDocument/2006/relationships/slide" Target="slides/slide3.xml"/><Relationship Id="rId4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63283A8F-9293-4451-B7EA-29ADF6DA29B7}"/>
    <pc:docChg chg="undo custSel addSld delSld modSld">
      <pc:chgData name="Yoel Kortick" userId="167978f5-7f40-4909-85d5-d4149554ad4e" providerId="ADAL" clId="{63283A8F-9293-4451-B7EA-29ADF6DA29B7}" dt="2023-08-21T08:04:09.432" v="1116" actId="20577"/>
      <pc:docMkLst>
        <pc:docMk/>
      </pc:docMkLst>
      <pc:sldChg chg="addSp delSp modSp mod">
        <pc:chgData name="Yoel Kortick" userId="167978f5-7f40-4909-85d5-d4149554ad4e" providerId="ADAL" clId="{63283A8F-9293-4451-B7EA-29ADF6DA29B7}" dt="2023-08-21T07:36:04.721" v="64" actId="478"/>
        <pc:sldMkLst>
          <pc:docMk/>
          <pc:sldMk cId="481120056" sldId="389"/>
        </pc:sldMkLst>
        <pc:spChg chg="add del mod">
          <ac:chgData name="Yoel Kortick" userId="167978f5-7f40-4909-85d5-d4149554ad4e" providerId="ADAL" clId="{63283A8F-9293-4451-B7EA-29ADF6DA29B7}" dt="2023-08-21T07:36:02.062" v="62" actId="478"/>
          <ac:spMkLst>
            <pc:docMk/>
            <pc:sldMk cId="481120056" sldId="389"/>
            <ac:spMk id="3" creationId="{EBB1127C-7D59-E57E-6325-4B2A3788D10F}"/>
          </ac:spMkLst>
        </pc:spChg>
        <pc:spChg chg="add del mod">
          <ac:chgData name="Yoel Kortick" userId="167978f5-7f40-4909-85d5-d4149554ad4e" providerId="ADAL" clId="{63283A8F-9293-4451-B7EA-29ADF6DA29B7}" dt="2023-08-21T07:36:04.721" v="64" actId="478"/>
          <ac:spMkLst>
            <pc:docMk/>
            <pc:sldMk cId="481120056" sldId="389"/>
            <ac:spMk id="5" creationId="{505AE507-8FB6-221F-6B14-C257DA3614D6}"/>
          </ac:spMkLst>
        </pc:spChg>
        <pc:spChg chg="mod">
          <ac:chgData name="Yoel Kortick" userId="167978f5-7f40-4909-85d5-d4149554ad4e" providerId="ADAL" clId="{63283A8F-9293-4451-B7EA-29ADF6DA29B7}" dt="2023-08-21T07:35:52.571" v="51"/>
          <ac:spMkLst>
            <pc:docMk/>
            <pc:sldMk cId="481120056" sldId="389"/>
            <ac:spMk id="33" creationId="{10B19EF8-D548-5909-EC0A-0DAD29132EB0}"/>
          </ac:spMkLst>
        </pc:spChg>
        <pc:spChg chg="mod">
          <ac:chgData name="Yoel Kortick" userId="167978f5-7f40-4909-85d5-d4149554ad4e" providerId="ADAL" clId="{63283A8F-9293-4451-B7EA-29ADF6DA29B7}" dt="2023-08-21T07:35:57.729" v="60" actId="20577"/>
          <ac:spMkLst>
            <pc:docMk/>
            <pc:sldMk cId="481120056" sldId="389"/>
            <ac:spMk id="35" creationId="{2856D55B-FFE4-73A6-E96B-E8539E279BBE}"/>
          </ac:spMkLst>
        </pc:spChg>
        <pc:spChg chg="del">
          <ac:chgData name="Yoel Kortick" userId="167978f5-7f40-4909-85d5-d4149554ad4e" providerId="ADAL" clId="{63283A8F-9293-4451-B7EA-29ADF6DA29B7}" dt="2023-08-21T07:36:00.503" v="61" actId="478"/>
          <ac:spMkLst>
            <pc:docMk/>
            <pc:sldMk cId="481120056" sldId="389"/>
            <ac:spMk id="37" creationId="{C8FC2611-6E43-0A65-5736-75EE135AF2B1}"/>
          </ac:spMkLst>
        </pc:spChg>
        <pc:spChg chg="del">
          <ac:chgData name="Yoel Kortick" userId="167978f5-7f40-4909-85d5-d4149554ad4e" providerId="ADAL" clId="{63283A8F-9293-4451-B7EA-29ADF6DA29B7}" dt="2023-08-21T07:36:03.565" v="63" actId="478"/>
          <ac:spMkLst>
            <pc:docMk/>
            <pc:sldMk cId="481120056" sldId="389"/>
            <ac:spMk id="39" creationId="{577BD32B-5C3F-E999-3258-09D20FE3480B}"/>
          </ac:spMkLst>
        </pc:spChg>
      </pc:sldChg>
      <pc:sldChg chg="modSp mod">
        <pc:chgData name="Yoel Kortick" userId="167978f5-7f40-4909-85d5-d4149554ad4e" providerId="ADAL" clId="{63283A8F-9293-4451-B7EA-29ADF6DA29B7}" dt="2023-08-21T07:36:31.839" v="66" actId="255"/>
        <pc:sldMkLst>
          <pc:docMk/>
          <pc:sldMk cId="3303321736" sldId="403"/>
        </pc:sldMkLst>
        <pc:spChg chg="mod">
          <ac:chgData name="Yoel Kortick" userId="167978f5-7f40-4909-85d5-d4149554ad4e" providerId="ADAL" clId="{63283A8F-9293-4451-B7EA-29ADF6DA29B7}" dt="2023-08-21T07:36:31.839" v="66" actId="255"/>
          <ac:spMkLst>
            <pc:docMk/>
            <pc:sldMk cId="3303321736" sldId="403"/>
            <ac:spMk id="6" creationId="{FC137B9D-CCE8-1D3B-4207-4576FC1D2AA9}"/>
          </ac:spMkLst>
        </pc:spChg>
      </pc:sldChg>
      <pc:sldChg chg="modSp mod">
        <pc:chgData name="Yoel Kortick" userId="167978f5-7f40-4909-85d5-d4149554ad4e" providerId="ADAL" clId="{63283A8F-9293-4451-B7EA-29ADF6DA29B7}" dt="2023-08-20T16:00:06.177" v="48" actId="20577"/>
        <pc:sldMkLst>
          <pc:docMk/>
          <pc:sldMk cId="2441513226" sldId="574"/>
        </pc:sldMkLst>
        <pc:spChg chg="mod">
          <ac:chgData name="Yoel Kortick" userId="167978f5-7f40-4909-85d5-d4149554ad4e" providerId="ADAL" clId="{63283A8F-9293-4451-B7EA-29ADF6DA29B7}" dt="2023-08-20T15:59:55.538" v="14" actId="20577"/>
          <ac:spMkLst>
            <pc:docMk/>
            <pc:sldMk cId="2441513226" sldId="574"/>
            <ac:spMk id="6" creationId="{234B1E83-CCD0-6E10-207E-A8FAE74F3265}"/>
          </ac:spMkLst>
        </pc:spChg>
        <pc:spChg chg="mod">
          <ac:chgData name="Yoel Kortick" userId="167978f5-7f40-4909-85d5-d4149554ad4e" providerId="ADAL" clId="{63283A8F-9293-4451-B7EA-29ADF6DA29B7}" dt="2023-08-20T16:00:06.177" v="48" actId="20577"/>
          <ac:spMkLst>
            <pc:docMk/>
            <pc:sldMk cId="2441513226" sldId="574"/>
            <ac:spMk id="7" creationId="{671CB76C-635B-9683-3B7D-79826B74B876}"/>
          </ac:spMkLst>
        </pc:spChg>
      </pc:sldChg>
      <pc:sldChg chg="delSp modSp mod">
        <pc:chgData name="Yoel Kortick" userId="167978f5-7f40-4909-85d5-d4149554ad4e" providerId="ADAL" clId="{63283A8F-9293-4451-B7EA-29ADF6DA29B7}" dt="2023-08-21T08:04:09.432" v="1116" actId="20577"/>
        <pc:sldMkLst>
          <pc:docMk/>
          <pc:sldMk cId="970303957" sldId="616"/>
        </pc:sldMkLst>
        <pc:spChg chg="mod">
          <ac:chgData name="Yoel Kortick" userId="167978f5-7f40-4909-85d5-d4149554ad4e" providerId="ADAL" clId="{63283A8F-9293-4451-B7EA-29ADF6DA29B7}" dt="2023-08-21T08:03:59.730" v="1088" actId="20577"/>
          <ac:spMkLst>
            <pc:docMk/>
            <pc:sldMk cId="970303957" sldId="616"/>
            <ac:spMk id="2" creationId="{C56A2450-AAE3-FBF2-60AB-F48F358C337E}"/>
          </ac:spMkLst>
        </pc:spChg>
        <pc:spChg chg="mod">
          <ac:chgData name="Yoel Kortick" userId="167978f5-7f40-4909-85d5-d4149554ad4e" providerId="ADAL" clId="{63283A8F-9293-4451-B7EA-29ADF6DA29B7}" dt="2023-08-21T08:04:09.432" v="1116" actId="20577"/>
          <ac:spMkLst>
            <pc:docMk/>
            <pc:sldMk cId="970303957" sldId="616"/>
            <ac:spMk id="3" creationId="{EC9ABE05-4BFA-491C-1373-2F3D4FC2F824}"/>
          </ac:spMkLst>
        </pc:spChg>
        <pc:spChg chg="del">
          <ac:chgData name="Yoel Kortick" userId="167978f5-7f40-4909-85d5-d4149554ad4e" providerId="ADAL" clId="{63283A8F-9293-4451-B7EA-29ADF6DA29B7}" dt="2023-08-21T08:03:54.549" v="1076" actId="478"/>
          <ac:spMkLst>
            <pc:docMk/>
            <pc:sldMk cId="970303957" sldId="616"/>
            <ac:spMk id="4" creationId="{2EF8D867-E4D5-8588-56D6-8190AD9885AF}"/>
          </ac:spMkLst>
        </pc:spChg>
      </pc:sldChg>
      <pc:sldChg chg="modSp mod">
        <pc:chgData name="Yoel Kortick" userId="167978f5-7f40-4909-85d5-d4149554ad4e" providerId="ADAL" clId="{63283A8F-9293-4451-B7EA-29ADF6DA29B7}" dt="2023-08-21T08:01:53.485" v="1055" actId="404"/>
        <pc:sldMkLst>
          <pc:docMk/>
          <pc:sldMk cId="3395953961" sldId="695"/>
        </pc:sldMkLst>
        <pc:spChg chg="mod">
          <ac:chgData name="Yoel Kortick" userId="167978f5-7f40-4909-85d5-d4149554ad4e" providerId="ADAL" clId="{63283A8F-9293-4451-B7EA-29ADF6DA29B7}" dt="2023-08-21T08:01:53.485" v="1055" actId="404"/>
          <ac:spMkLst>
            <pc:docMk/>
            <pc:sldMk cId="3395953961" sldId="695"/>
            <ac:spMk id="6" creationId="{FC137B9D-CCE8-1D3B-4207-4576FC1D2AA9}"/>
          </ac:spMkLst>
        </pc:spChg>
      </pc:sldChg>
      <pc:sldChg chg="modSp mod">
        <pc:chgData name="Yoel Kortick" userId="167978f5-7f40-4909-85d5-d4149554ad4e" providerId="ADAL" clId="{63283A8F-9293-4451-B7EA-29ADF6DA29B7}" dt="2023-08-21T07:55:14.579" v="824" actId="14100"/>
        <pc:sldMkLst>
          <pc:docMk/>
          <pc:sldMk cId="3579353157" sldId="697"/>
        </pc:sldMkLst>
        <pc:spChg chg="mod">
          <ac:chgData name="Yoel Kortick" userId="167978f5-7f40-4909-85d5-d4149554ad4e" providerId="ADAL" clId="{63283A8F-9293-4451-B7EA-29ADF6DA29B7}" dt="2023-08-21T07:55:14.579" v="824" actId="14100"/>
          <ac:spMkLst>
            <pc:docMk/>
            <pc:sldMk cId="3579353157" sldId="697"/>
            <ac:spMk id="3" creationId="{C0DC44FE-FE73-18C6-BA0D-39ADF9F4DAF5}"/>
          </ac:spMkLst>
        </pc:spChg>
      </pc:sldChg>
      <pc:sldChg chg="addSp modSp mod">
        <pc:chgData name="Yoel Kortick" userId="167978f5-7f40-4909-85d5-d4149554ad4e" providerId="ADAL" clId="{63283A8F-9293-4451-B7EA-29ADF6DA29B7}" dt="2023-08-21T07:56:12.129" v="895" actId="255"/>
        <pc:sldMkLst>
          <pc:docMk/>
          <pc:sldMk cId="1600273323" sldId="698"/>
        </pc:sldMkLst>
        <pc:spChg chg="mod">
          <ac:chgData name="Yoel Kortick" userId="167978f5-7f40-4909-85d5-d4149554ad4e" providerId="ADAL" clId="{63283A8F-9293-4451-B7EA-29ADF6DA29B7}" dt="2023-08-21T07:55:33.097" v="825"/>
          <ac:spMkLst>
            <pc:docMk/>
            <pc:sldMk cId="1600273323" sldId="698"/>
            <ac:spMk id="2" creationId="{FEDFB40A-FD68-C90C-FC94-AB562EC8C5F8}"/>
          </ac:spMkLst>
        </pc:spChg>
        <pc:spChg chg="mod">
          <ac:chgData name="Yoel Kortick" userId="167978f5-7f40-4909-85d5-d4149554ad4e" providerId="ADAL" clId="{63283A8F-9293-4451-B7EA-29ADF6DA29B7}" dt="2023-08-21T07:55:33.097" v="825"/>
          <ac:spMkLst>
            <pc:docMk/>
            <pc:sldMk cId="1600273323" sldId="698"/>
            <ac:spMk id="3" creationId="{1EEC3019-2DBF-2204-71BC-BA22E9B7D6C8}"/>
          </ac:spMkLst>
        </pc:spChg>
        <pc:spChg chg="mod">
          <ac:chgData name="Yoel Kortick" userId="167978f5-7f40-4909-85d5-d4149554ad4e" providerId="ADAL" clId="{63283A8F-9293-4451-B7EA-29ADF6DA29B7}" dt="2023-08-21T07:56:12.129" v="895" actId="255"/>
          <ac:spMkLst>
            <pc:docMk/>
            <pc:sldMk cId="1600273323" sldId="698"/>
            <ac:spMk id="6" creationId="{FC137B9D-CCE8-1D3B-4207-4576FC1D2AA9}"/>
          </ac:spMkLst>
        </pc:spChg>
        <pc:spChg chg="add mod">
          <ac:chgData name="Yoel Kortick" userId="167978f5-7f40-4909-85d5-d4149554ad4e" providerId="ADAL" clId="{63283A8F-9293-4451-B7EA-29ADF6DA29B7}" dt="2023-08-21T07:55:57.907" v="893" actId="1036"/>
          <ac:spMkLst>
            <pc:docMk/>
            <pc:sldMk cId="1600273323" sldId="698"/>
            <ac:spMk id="7" creationId="{B12E9AC6-DCBA-13EE-85B8-26846F48381A}"/>
          </ac:spMkLst>
        </pc:spChg>
        <pc:picChg chg="add mod">
          <ac:chgData name="Yoel Kortick" userId="167978f5-7f40-4909-85d5-d4149554ad4e" providerId="ADAL" clId="{63283A8F-9293-4451-B7EA-29ADF6DA29B7}" dt="2023-08-21T07:55:57.907" v="893" actId="1036"/>
          <ac:picMkLst>
            <pc:docMk/>
            <pc:sldMk cId="1600273323" sldId="698"/>
            <ac:picMk id="5" creationId="{0285D543-2E82-3E29-562E-06E639CBB250}"/>
          </ac:picMkLst>
        </pc:picChg>
      </pc:sldChg>
      <pc:sldChg chg="addSp delSp modSp mod">
        <pc:chgData name="Yoel Kortick" userId="167978f5-7f40-4909-85d5-d4149554ad4e" providerId="ADAL" clId="{63283A8F-9293-4451-B7EA-29ADF6DA29B7}" dt="2023-08-21T07:56:50.900" v="904" actId="403"/>
        <pc:sldMkLst>
          <pc:docMk/>
          <pc:sldMk cId="3292028106" sldId="699"/>
        </pc:sldMkLst>
        <pc:spChg chg="mod">
          <ac:chgData name="Yoel Kortick" userId="167978f5-7f40-4909-85d5-d4149554ad4e" providerId="ADAL" clId="{63283A8F-9293-4451-B7EA-29ADF6DA29B7}" dt="2023-08-21T07:55:33.097" v="825"/>
          <ac:spMkLst>
            <pc:docMk/>
            <pc:sldMk cId="3292028106" sldId="699"/>
            <ac:spMk id="2" creationId="{FEDFB40A-FD68-C90C-FC94-AB562EC8C5F8}"/>
          </ac:spMkLst>
        </pc:spChg>
        <pc:spChg chg="mod">
          <ac:chgData name="Yoel Kortick" userId="167978f5-7f40-4909-85d5-d4149554ad4e" providerId="ADAL" clId="{63283A8F-9293-4451-B7EA-29ADF6DA29B7}" dt="2023-08-21T07:55:33.097" v="825"/>
          <ac:spMkLst>
            <pc:docMk/>
            <pc:sldMk cId="3292028106" sldId="699"/>
            <ac:spMk id="3" creationId="{1EEC3019-2DBF-2204-71BC-BA22E9B7D6C8}"/>
          </ac:spMkLst>
        </pc:spChg>
        <pc:spChg chg="mod">
          <ac:chgData name="Yoel Kortick" userId="167978f5-7f40-4909-85d5-d4149554ad4e" providerId="ADAL" clId="{63283A8F-9293-4451-B7EA-29ADF6DA29B7}" dt="2023-08-21T07:56:50.900" v="904" actId="403"/>
          <ac:spMkLst>
            <pc:docMk/>
            <pc:sldMk cId="3292028106" sldId="699"/>
            <ac:spMk id="6" creationId="{FC137B9D-CCE8-1D3B-4207-4576FC1D2AA9}"/>
          </ac:spMkLst>
        </pc:spChg>
        <pc:spChg chg="add mod">
          <ac:chgData name="Yoel Kortick" userId="167978f5-7f40-4909-85d5-d4149554ad4e" providerId="ADAL" clId="{63283A8F-9293-4451-B7EA-29ADF6DA29B7}" dt="2023-08-21T07:56:47.518" v="902" actId="1076"/>
          <ac:spMkLst>
            <pc:docMk/>
            <pc:sldMk cId="3292028106" sldId="699"/>
            <ac:spMk id="8" creationId="{16EC2214-5673-65AB-C90C-102CC3F6CAE0}"/>
          </ac:spMkLst>
        </pc:spChg>
        <pc:picChg chg="add mod">
          <ac:chgData name="Yoel Kortick" userId="167978f5-7f40-4909-85d5-d4149554ad4e" providerId="ADAL" clId="{63283A8F-9293-4451-B7EA-29ADF6DA29B7}" dt="2023-08-21T07:56:47.518" v="902" actId="1076"/>
          <ac:picMkLst>
            <pc:docMk/>
            <pc:sldMk cId="3292028106" sldId="699"/>
            <ac:picMk id="5" creationId="{614F97CF-8618-9F79-5BC9-74E7D54EB13D}"/>
          </ac:picMkLst>
        </pc:picChg>
        <pc:picChg chg="del">
          <ac:chgData name="Yoel Kortick" userId="167978f5-7f40-4909-85d5-d4149554ad4e" providerId="ADAL" clId="{63283A8F-9293-4451-B7EA-29ADF6DA29B7}" dt="2023-08-21T07:56:37.991" v="900" actId="478"/>
          <ac:picMkLst>
            <pc:docMk/>
            <pc:sldMk cId="3292028106" sldId="699"/>
            <ac:picMk id="7" creationId="{E66959A8-8FAE-979B-0CC6-D06670C1D08B}"/>
          </ac:picMkLst>
        </pc:picChg>
      </pc:sldChg>
      <pc:sldChg chg="addSp delSp modSp mod">
        <pc:chgData name="Yoel Kortick" userId="167978f5-7f40-4909-85d5-d4149554ad4e" providerId="ADAL" clId="{63283A8F-9293-4451-B7EA-29ADF6DA29B7}" dt="2023-08-21T07:57:43.200" v="959" actId="478"/>
        <pc:sldMkLst>
          <pc:docMk/>
          <pc:sldMk cId="1266406602" sldId="700"/>
        </pc:sldMkLst>
        <pc:spChg chg="mod">
          <ac:chgData name="Yoel Kortick" userId="167978f5-7f40-4909-85d5-d4149554ad4e" providerId="ADAL" clId="{63283A8F-9293-4451-B7EA-29ADF6DA29B7}" dt="2023-08-21T07:55:33.097" v="825"/>
          <ac:spMkLst>
            <pc:docMk/>
            <pc:sldMk cId="1266406602" sldId="700"/>
            <ac:spMk id="2" creationId="{FEDFB40A-FD68-C90C-FC94-AB562EC8C5F8}"/>
          </ac:spMkLst>
        </pc:spChg>
        <pc:spChg chg="mod">
          <ac:chgData name="Yoel Kortick" userId="167978f5-7f40-4909-85d5-d4149554ad4e" providerId="ADAL" clId="{63283A8F-9293-4451-B7EA-29ADF6DA29B7}" dt="2023-08-21T07:55:33.097" v="825"/>
          <ac:spMkLst>
            <pc:docMk/>
            <pc:sldMk cId="1266406602" sldId="700"/>
            <ac:spMk id="3" creationId="{1EEC3019-2DBF-2204-71BC-BA22E9B7D6C8}"/>
          </ac:spMkLst>
        </pc:spChg>
        <pc:spChg chg="del">
          <ac:chgData name="Yoel Kortick" userId="167978f5-7f40-4909-85d5-d4149554ad4e" providerId="ADAL" clId="{63283A8F-9293-4451-B7EA-29ADF6DA29B7}" dt="2023-08-21T07:57:40.079" v="958" actId="478"/>
          <ac:spMkLst>
            <pc:docMk/>
            <pc:sldMk cId="1266406602" sldId="700"/>
            <ac:spMk id="6" creationId="{FC137B9D-CCE8-1D3B-4207-4576FC1D2AA9}"/>
          </ac:spMkLst>
        </pc:spChg>
        <pc:spChg chg="add mod">
          <ac:chgData name="Yoel Kortick" userId="167978f5-7f40-4909-85d5-d4149554ad4e" providerId="ADAL" clId="{63283A8F-9293-4451-B7EA-29ADF6DA29B7}" dt="2023-08-21T07:57:27.145" v="956" actId="1038"/>
          <ac:spMkLst>
            <pc:docMk/>
            <pc:sldMk cId="1266406602" sldId="700"/>
            <ac:spMk id="7" creationId="{16262CA5-7EE1-6A79-49E6-FADBCECACC34}"/>
          </ac:spMkLst>
        </pc:spChg>
        <pc:spChg chg="del">
          <ac:chgData name="Yoel Kortick" userId="167978f5-7f40-4909-85d5-d4149554ad4e" providerId="ADAL" clId="{63283A8F-9293-4451-B7EA-29ADF6DA29B7}" dt="2023-08-21T07:57:20.242" v="906" actId="478"/>
          <ac:spMkLst>
            <pc:docMk/>
            <pc:sldMk cId="1266406602" sldId="700"/>
            <ac:spMk id="9" creationId="{C823F3D3-9C0F-343F-5401-7977B0FF91E8}"/>
          </ac:spMkLst>
        </pc:spChg>
        <pc:spChg chg="del">
          <ac:chgData name="Yoel Kortick" userId="167978f5-7f40-4909-85d5-d4149554ad4e" providerId="ADAL" clId="{63283A8F-9293-4451-B7EA-29ADF6DA29B7}" dt="2023-08-21T07:57:20.242" v="906" actId="478"/>
          <ac:spMkLst>
            <pc:docMk/>
            <pc:sldMk cId="1266406602" sldId="700"/>
            <ac:spMk id="10" creationId="{2C31D1FC-430B-1E7C-01B2-8229AD813D5E}"/>
          </ac:spMkLst>
        </pc:spChg>
        <pc:spChg chg="add mod">
          <ac:chgData name="Yoel Kortick" userId="167978f5-7f40-4909-85d5-d4149554ad4e" providerId="ADAL" clId="{63283A8F-9293-4451-B7EA-29ADF6DA29B7}" dt="2023-08-21T07:57:34.320" v="957" actId="108"/>
          <ac:spMkLst>
            <pc:docMk/>
            <pc:sldMk cId="1266406602" sldId="700"/>
            <ac:spMk id="11" creationId="{58DCE173-3965-2CF0-B5FC-948B2CC7334A}"/>
          </ac:spMkLst>
        </pc:spChg>
        <pc:spChg chg="add del mod">
          <ac:chgData name="Yoel Kortick" userId="167978f5-7f40-4909-85d5-d4149554ad4e" providerId="ADAL" clId="{63283A8F-9293-4451-B7EA-29ADF6DA29B7}" dt="2023-08-21T07:57:43.200" v="959" actId="478"/>
          <ac:spMkLst>
            <pc:docMk/>
            <pc:sldMk cId="1266406602" sldId="700"/>
            <ac:spMk id="14" creationId="{6002F6CD-9589-EE95-D814-E3CB17ED32AB}"/>
          </ac:spMkLst>
        </pc:spChg>
        <pc:picChg chg="add mod">
          <ac:chgData name="Yoel Kortick" userId="167978f5-7f40-4909-85d5-d4149554ad4e" providerId="ADAL" clId="{63283A8F-9293-4451-B7EA-29ADF6DA29B7}" dt="2023-08-21T07:57:27.145" v="956" actId="1038"/>
          <ac:picMkLst>
            <pc:docMk/>
            <pc:sldMk cId="1266406602" sldId="700"/>
            <ac:picMk id="5" creationId="{F3E36947-45FC-AF35-5C78-65BA6C448D2A}"/>
          </ac:picMkLst>
        </pc:picChg>
        <pc:picChg chg="del">
          <ac:chgData name="Yoel Kortick" userId="167978f5-7f40-4909-85d5-d4149554ad4e" providerId="ADAL" clId="{63283A8F-9293-4451-B7EA-29ADF6DA29B7}" dt="2023-08-21T07:57:17.283" v="905" actId="478"/>
          <ac:picMkLst>
            <pc:docMk/>
            <pc:sldMk cId="1266406602" sldId="700"/>
            <ac:picMk id="8" creationId="{EE443811-545F-655D-DEFB-5B1F3640FD58}"/>
          </ac:picMkLst>
        </pc:picChg>
      </pc:sldChg>
      <pc:sldChg chg="addSp delSp modSp mod">
        <pc:chgData name="Yoel Kortick" userId="167978f5-7f40-4909-85d5-d4149554ad4e" providerId="ADAL" clId="{63283A8F-9293-4451-B7EA-29ADF6DA29B7}" dt="2023-08-21T07:58:30.466" v="1015" actId="1036"/>
        <pc:sldMkLst>
          <pc:docMk/>
          <pc:sldMk cId="4163060952" sldId="701"/>
        </pc:sldMkLst>
        <pc:spChg chg="mod">
          <ac:chgData name="Yoel Kortick" userId="167978f5-7f40-4909-85d5-d4149554ad4e" providerId="ADAL" clId="{63283A8F-9293-4451-B7EA-29ADF6DA29B7}" dt="2023-08-21T07:55:33.097" v="825"/>
          <ac:spMkLst>
            <pc:docMk/>
            <pc:sldMk cId="4163060952" sldId="701"/>
            <ac:spMk id="2" creationId="{FEDFB40A-FD68-C90C-FC94-AB562EC8C5F8}"/>
          </ac:spMkLst>
        </pc:spChg>
        <pc:spChg chg="mod">
          <ac:chgData name="Yoel Kortick" userId="167978f5-7f40-4909-85d5-d4149554ad4e" providerId="ADAL" clId="{63283A8F-9293-4451-B7EA-29ADF6DA29B7}" dt="2023-08-21T07:55:33.097" v="825"/>
          <ac:spMkLst>
            <pc:docMk/>
            <pc:sldMk cId="4163060952" sldId="701"/>
            <ac:spMk id="3" creationId="{1EEC3019-2DBF-2204-71BC-BA22E9B7D6C8}"/>
          </ac:spMkLst>
        </pc:spChg>
        <pc:spChg chg="mod">
          <ac:chgData name="Yoel Kortick" userId="167978f5-7f40-4909-85d5-d4149554ad4e" providerId="ADAL" clId="{63283A8F-9293-4451-B7EA-29ADF6DA29B7}" dt="2023-08-21T07:58:08.704" v="965" actId="404"/>
          <ac:spMkLst>
            <pc:docMk/>
            <pc:sldMk cId="4163060952" sldId="701"/>
            <ac:spMk id="6" creationId="{FC137B9D-CCE8-1D3B-4207-4576FC1D2AA9}"/>
          </ac:spMkLst>
        </pc:spChg>
        <pc:spChg chg="add mod">
          <ac:chgData name="Yoel Kortick" userId="167978f5-7f40-4909-85d5-d4149554ad4e" providerId="ADAL" clId="{63283A8F-9293-4451-B7EA-29ADF6DA29B7}" dt="2023-08-21T07:58:30.466" v="1015" actId="1036"/>
          <ac:spMkLst>
            <pc:docMk/>
            <pc:sldMk cId="4163060952" sldId="701"/>
            <ac:spMk id="8" creationId="{6582067A-2874-7160-8F66-7C4D209A7E60}"/>
          </ac:spMkLst>
        </pc:spChg>
        <pc:spChg chg="del">
          <ac:chgData name="Yoel Kortick" userId="167978f5-7f40-4909-85d5-d4149554ad4e" providerId="ADAL" clId="{63283A8F-9293-4451-B7EA-29ADF6DA29B7}" dt="2023-08-21T07:58:12.908" v="966" actId="478"/>
          <ac:spMkLst>
            <pc:docMk/>
            <pc:sldMk cId="4163060952" sldId="701"/>
            <ac:spMk id="9" creationId="{C823F3D3-9C0F-343F-5401-7977B0FF91E8}"/>
          </ac:spMkLst>
        </pc:spChg>
        <pc:spChg chg="del">
          <ac:chgData name="Yoel Kortick" userId="167978f5-7f40-4909-85d5-d4149554ad4e" providerId="ADAL" clId="{63283A8F-9293-4451-B7EA-29ADF6DA29B7}" dt="2023-08-21T07:58:12.908" v="966" actId="478"/>
          <ac:spMkLst>
            <pc:docMk/>
            <pc:sldMk cId="4163060952" sldId="701"/>
            <ac:spMk id="11" creationId="{0B4B0132-A50D-E210-832F-FDC60DEC18CC}"/>
          </ac:spMkLst>
        </pc:spChg>
        <pc:spChg chg="del">
          <ac:chgData name="Yoel Kortick" userId="167978f5-7f40-4909-85d5-d4149554ad4e" providerId="ADAL" clId="{63283A8F-9293-4451-B7EA-29ADF6DA29B7}" dt="2023-08-21T07:58:12.908" v="966" actId="478"/>
          <ac:spMkLst>
            <pc:docMk/>
            <pc:sldMk cId="4163060952" sldId="701"/>
            <ac:spMk id="12" creationId="{6B111FCF-5E78-4680-3FBD-F3A952E69A0A}"/>
          </ac:spMkLst>
        </pc:spChg>
        <pc:picChg chg="add mod">
          <ac:chgData name="Yoel Kortick" userId="167978f5-7f40-4909-85d5-d4149554ad4e" providerId="ADAL" clId="{63283A8F-9293-4451-B7EA-29ADF6DA29B7}" dt="2023-08-21T07:58:30.466" v="1015" actId="1036"/>
          <ac:picMkLst>
            <pc:docMk/>
            <pc:sldMk cId="4163060952" sldId="701"/>
            <ac:picMk id="5" creationId="{E944449F-EF6C-3B29-F8E8-E8F0E65596BA}"/>
          </ac:picMkLst>
        </pc:picChg>
        <pc:picChg chg="del">
          <ac:chgData name="Yoel Kortick" userId="167978f5-7f40-4909-85d5-d4149554ad4e" providerId="ADAL" clId="{63283A8F-9293-4451-B7EA-29ADF6DA29B7}" dt="2023-08-21T07:58:12.908" v="966" actId="478"/>
          <ac:picMkLst>
            <pc:docMk/>
            <pc:sldMk cId="4163060952" sldId="701"/>
            <ac:picMk id="7" creationId="{1D04C133-3BD9-5557-778B-9989B1C2AE7E}"/>
          </ac:picMkLst>
        </pc:picChg>
        <pc:picChg chg="add mod">
          <ac:chgData name="Yoel Kortick" userId="167978f5-7f40-4909-85d5-d4149554ad4e" providerId="ADAL" clId="{63283A8F-9293-4451-B7EA-29ADF6DA29B7}" dt="2023-08-21T07:58:30.466" v="1015" actId="1036"/>
          <ac:picMkLst>
            <pc:docMk/>
            <pc:sldMk cId="4163060952" sldId="701"/>
            <ac:picMk id="10" creationId="{9EA67427-59F0-CFB3-9E9B-DC1F09F95A3F}"/>
          </ac:picMkLst>
        </pc:picChg>
      </pc:sldChg>
      <pc:sldChg chg="modSp del">
        <pc:chgData name="Yoel Kortick" userId="167978f5-7f40-4909-85d5-d4149554ad4e" providerId="ADAL" clId="{63283A8F-9293-4451-B7EA-29ADF6DA29B7}" dt="2023-08-21T07:58:45.927" v="1016" actId="47"/>
        <pc:sldMkLst>
          <pc:docMk/>
          <pc:sldMk cId="1764632029" sldId="702"/>
        </pc:sldMkLst>
        <pc:spChg chg="mod">
          <ac:chgData name="Yoel Kortick" userId="167978f5-7f40-4909-85d5-d4149554ad4e" providerId="ADAL" clId="{63283A8F-9293-4451-B7EA-29ADF6DA29B7}" dt="2023-08-21T07:55:33.097" v="825"/>
          <ac:spMkLst>
            <pc:docMk/>
            <pc:sldMk cId="1764632029" sldId="702"/>
            <ac:spMk id="2" creationId="{FEDFB40A-FD68-C90C-FC94-AB562EC8C5F8}"/>
          </ac:spMkLst>
        </pc:spChg>
        <pc:spChg chg="mod">
          <ac:chgData name="Yoel Kortick" userId="167978f5-7f40-4909-85d5-d4149554ad4e" providerId="ADAL" clId="{63283A8F-9293-4451-B7EA-29ADF6DA29B7}" dt="2023-08-21T07:55:33.097" v="825"/>
          <ac:spMkLst>
            <pc:docMk/>
            <pc:sldMk cId="1764632029" sldId="702"/>
            <ac:spMk id="3" creationId="{1EEC3019-2DBF-2204-71BC-BA22E9B7D6C8}"/>
          </ac:spMkLst>
        </pc:spChg>
      </pc:sldChg>
      <pc:sldChg chg="modSp">
        <pc:chgData name="Yoel Kortick" userId="167978f5-7f40-4909-85d5-d4149554ad4e" providerId="ADAL" clId="{63283A8F-9293-4451-B7EA-29ADF6DA29B7}" dt="2023-08-21T07:59:01.155" v="1017"/>
        <pc:sldMkLst>
          <pc:docMk/>
          <pc:sldMk cId="3753241301" sldId="704"/>
        </pc:sldMkLst>
        <pc:spChg chg="mod">
          <ac:chgData name="Yoel Kortick" userId="167978f5-7f40-4909-85d5-d4149554ad4e" providerId="ADAL" clId="{63283A8F-9293-4451-B7EA-29ADF6DA29B7}" dt="2023-08-21T07:59:01.155" v="1017"/>
          <ac:spMkLst>
            <pc:docMk/>
            <pc:sldMk cId="3753241301" sldId="704"/>
            <ac:spMk id="3" creationId="{C0DC44FE-FE73-18C6-BA0D-39ADF9F4DAF5}"/>
          </ac:spMkLst>
        </pc:spChg>
      </pc:sldChg>
      <pc:sldChg chg="delSp modSp mod">
        <pc:chgData name="Yoel Kortick" userId="167978f5-7f40-4909-85d5-d4149554ad4e" providerId="ADAL" clId="{63283A8F-9293-4451-B7EA-29ADF6DA29B7}" dt="2023-08-21T08:03:38.713" v="1075" actId="20577"/>
        <pc:sldMkLst>
          <pc:docMk/>
          <pc:sldMk cId="3826647313" sldId="705"/>
        </pc:sldMkLst>
        <pc:spChg chg="mod">
          <ac:chgData name="Yoel Kortick" userId="167978f5-7f40-4909-85d5-d4149554ad4e" providerId="ADAL" clId="{63283A8F-9293-4451-B7EA-29ADF6DA29B7}" dt="2023-08-21T07:59:01.155" v="1017"/>
          <ac:spMkLst>
            <pc:docMk/>
            <pc:sldMk cId="3826647313" sldId="705"/>
            <ac:spMk id="2" creationId="{FEDFB40A-FD68-C90C-FC94-AB562EC8C5F8}"/>
          </ac:spMkLst>
        </pc:spChg>
        <pc:spChg chg="mod">
          <ac:chgData name="Yoel Kortick" userId="167978f5-7f40-4909-85d5-d4149554ad4e" providerId="ADAL" clId="{63283A8F-9293-4451-B7EA-29ADF6DA29B7}" dt="2023-08-21T07:59:01.155" v="1017"/>
          <ac:spMkLst>
            <pc:docMk/>
            <pc:sldMk cId="3826647313" sldId="705"/>
            <ac:spMk id="3" creationId="{1EEC3019-2DBF-2204-71BC-BA22E9B7D6C8}"/>
          </ac:spMkLst>
        </pc:spChg>
        <pc:spChg chg="mod">
          <ac:chgData name="Yoel Kortick" userId="167978f5-7f40-4909-85d5-d4149554ad4e" providerId="ADAL" clId="{63283A8F-9293-4451-B7EA-29ADF6DA29B7}" dt="2023-08-21T08:03:38.713" v="1075" actId="20577"/>
          <ac:spMkLst>
            <pc:docMk/>
            <pc:sldMk cId="3826647313" sldId="705"/>
            <ac:spMk id="6" creationId="{FC137B9D-CCE8-1D3B-4207-4576FC1D2AA9}"/>
          </ac:spMkLst>
        </pc:spChg>
        <pc:spChg chg="del">
          <ac:chgData name="Yoel Kortick" userId="167978f5-7f40-4909-85d5-d4149554ad4e" providerId="ADAL" clId="{63283A8F-9293-4451-B7EA-29ADF6DA29B7}" dt="2023-08-21T07:59:08.175" v="1020" actId="478"/>
          <ac:spMkLst>
            <pc:docMk/>
            <pc:sldMk cId="3826647313" sldId="705"/>
            <ac:spMk id="8" creationId="{6BD835CC-996B-0617-6AF9-763648A8BBB7}"/>
          </ac:spMkLst>
        </pc:spChg>
        <pc:spChg chg="del">
          <ac:chgData name="Yoel Kortick" userId="167978f5-7f40-4909-85d5-d4149554ad4e" providerId="ADAL" clId="{63283A8F-9293-4451-B7EA-29ADF6DA29B7}" dt="2023-08-21T07:59:07.367" v="1019" actId="478"/>
          <ac:spMkLst>
            <pc:docMk/>
            <pc:sldMk cId="3826647313" sldId="705"/>
            <ac:spMk id="9" creationId="{4830E9DC-AE83-4892-88BC-C7F7B5F041DC}"/>
          </ac:spMkLst>
        </pc:spChg>
        <pc:picChg chg="del">
          <ac:chgData name="Yoel Kortick" userId="167978f5-7f40-4909-85d5-d4149554ad4e" providerId="ADAL" clId="{63283A8F-9293-4451-B7EA-29ADF6DA29B7}" dt="2023-08-21T07:59:05.994" v="1018" actId="478"/>
          <ac:picMkLst>
            <pc:docMk/>
            <pc:sldMk cId="3826647313" sldId="705"/>
            <ac:picMk id="7" creationId="{6FFA8486-4915-4774-7833-7856BA41B49C}"/>
          </ac:picMkLst>
        </pc:picChg>
      </pc:sldChg>
      <pc:sldChg chg="delSp modSp mod">
        <pc:chgData name="Yoel Kortick" userId="167978f5-7f40-4909-85d5-d4149554ad4e" providerId="ADAL" clId="{63283A8F-9293-4451-B7EA-29ADF6DA29B7}" dt="2023-08-21T08:01:16.931" v="1053" actId="20577"/>
        <pc:sldMkLst>
          <pc:docMk/>
          <pc:sldMk cId="57332723" sldId="706"/>
        </pc:sldMkLst>
        <pc:spChg chg="mod">
          <ac:chgData name="Yoel Kortick" userId="167978f5-7f40-4909-85d5-d4149554ad4e" providerId="ADAL" clId="{63283A8F-9293-4451-B7EA-29ADF6DA29B7}" dt="2023-08-21T07:59:01.155" v="1017"/>
          <ac:spMkLst>
            <pc:docMk/>
            <pc:sldMk cId="57332723" sldId="706"/>
            <ac:spMk id="2" creationId="{FEDFB40A-FD68-C90C-FC94-AB562EC8C5F8}"/>
          </ac:spMkLst>
        </pc:spChg>
        <pc:spChg chg="mod">
          <ac:chgData name="Yoel Kortick" userId="167978f5-7f40-4909-85d5-d4149554ad4e" providerId="ADAL" clId="{63283A8F-9293-4451-B7EA-29ADF6DA29B7}" dt="2023-08-21T07:59:01.155" v="1017"/>
          <ac:spMkLst>
            <pc:docMk/>
            <pc:sldMk cId="57332723" sldId="706"/>
            <ac:spMk id="3" creationId="{1EEC3019-2DBF-2204-71BC-BA22E9B7D6C8}"/>
          </ac:spMkLst>
        </pc:spChg>
        <pc:spChg chg="mod">
          <ac:chgData name="Yoel Kortick" userId="167978f5-7f40-4909-85d5-d4149554ad4e" providerId="ADAL" clId="{63283A8F-9293-4451-B7EA-29ADF6DA29B7}" dt="2023-08-21T08:01:16.931" v="1053" actId="20577"/>
          <ac:spMkLst>
            <pc:docMk/>
            <pc:sldMk cId="57332723" sldId="706"/>
            <ac:spMk id="6" creationId="{FC137B9D-CCE8-1D3B-4207-4576FC1D2AA9}"/>
          </ac:spMkLst>
        </pc:spChg>
        <pc:spChg chg="del">
          <ac:chgData name="Yoel Kortick" userId="167978f5-7f40-4909-85d5-d4149554ad4e" providerId="ADAL" clId="{63283A8F-9293-4451-B7EA-29ADF6DA29B7}" dt="2023-08-21T07:59:58.383" v="1025" actId="478"/>
          <ac:spMkLst>
            <pc:docMk/>
            <pc:sldMk cId="57332723" sldId="706"/>
            <ac:spMk id="8" creationId="{6BD835CC-996B-0617-6AF9-763648A8BBB7}"/>
          </ac:spMkLst>
        </pc:spChg>
        <pc:picChg chg="del">
          <ac:chgData name="Yoel Kortick" userId="167978f5-7f40-4909-85d5-d4149554ad4e" providerId="ADAL" clId="{63283A8F-9293-4451-B7EA-29ADF6DA29B7}" dt="2023-08-21T07:59:57" v="1024" actId="478"/>
          <ac:picMkLst>
            <pc:docMk/>
            <pc:sldMk cId="57332723" sldId="706"/>
            <ac:picMk id="10" creationId="{14CFA4BE-57FE-95A8-8116-920AC68CCAD6}"/>
          </ac:picMkLst>
        </pc:picChg>
      </pc:sldChg>
      <pc:sldChg chg="modSp del">
        <pc:chgData name="Yoel Kortick" userId="167978f5-7f40-4909-85d5-d4149554ad4e" providerId="ADAL" clId="{63283A8F-9293-4451-B7EA-29ADF6DA29B7}" dt="2023-08-21T08:01:31.578" v="1054" actId="47"/>
        <pc:sldMkLst>
          <pc:docMk/>
          <pc:sldMk cId="3526932075" sldId="707"/>
        </pc:sldMkLst>
        <pc:spChg chg="mod">
          <ac:chgData name="Yoel Kortick" userId="167978f5-7f40-4909-85d5-d4149554ad4e" providerId="ADAL" clId="{63283A8F-9293-4451-B7EA-29ADF6DA29B7}" dt="2023-08-21T07:59:01.155" v="1017"/>
          <ac:spMkLst>
            <pc:docMk/>
            <pc:sldMk cId="3526932075" sldId="707"/>
            <ac:spMk id="2" creationId="{FEDFB40A-FD68-C90C-FC94-AB562EC8C5F8}"/>
          </ac:spMkLst>
        </pc:spChg>
        <pc:spChg chg="mod">
          <ac:chgData name="Yoel Kortick" userId="167978f5-7f40-4909-85d5-d4149554ad4e" providerId="ADAL" clId="{63283A8F-9293-4451-B7EA-29ADF6DA29B7}" dt="2023-08-21T07:59:01.155" v="1017"/>
          <ac:spMkLst>
            <pc:docMk/>
            <pc:sldMk cId="3526932075" sldId="707"/>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996094099" sldId="709"/>
        </pc:sldMkLst>
      </pc:sldChg>
      <pc:sldChg chg="modSp del">
        <pc:chgData name="Yoel Kortick" userId="167978f5-7f40-4909-85d5-d4149554ad4e" providerId="ADAL" clId="{63283A8F-9293-4451-B7EA-29ADF6DA29B7}" dt="2023-08-21T08:01:31.578" v="1054" actId="47"/>
        <pc:sldMkLst>
          <pc:docMk/>
          <pc:sldMk cId="871470340" sldId="710"/>
        </pc:sldMkLst>
        <pc:spChg chg="mod">
          <ac:chgData name="Yoel Kortick" userId="167978f5-7f40-4909-85d5-d4149554ad4e" providerId="ADAL" clId="{63283A8F-9293-4451-B7EA-29ADF6DA29B7}" dt="2023-08-21T07:59:01.155" v="1017"/>
          <ac:spMkLst>
            <pc:docMk/>
            <pc:sldMk cId="871470340" sldId="710"/>
            <ac:spMk id="2" creationId="{FEDFB40A-FD68-C90C-FC94-AB562EC8C5F8}"/>
          </ac:spMkLst>
        </pc:spChg>
        <pc:spChg chg="mod">
          <ac:chgData name="Yoel Kortick" userId="167978f5-7f40-4909-85d5-d4149554ad4e" providerId="ADAL" clId="{63283A8F-9293-4451-B7EA-29ADF6DA29B7}" dt="2023-08-21T07:59:01.155" v="1017"/>
          <ac:spMkLst>
            <pc:docMk/>
            <pc:sldMk cId="871470340" sldId="710"/>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583079210" sldId="711"/>
        </pc:sldMkLst>
      </pc:sldChg>
      <pc:sldChg chg="del">
        <pc:chgData name="Yoel Kortick" userId="167978f5-7f40-4909-85d5-d4149554ad4e" providerId="ADAL" clId="{63283A8F-9293-4451-B7EA-29ADF6DA29B7}" dt="2023-08-21T08:01:31.578" v="1054" actId="47"/>
        <pc:sldMkLst>
          <pc:docMk/>
          <pc:sldMk cId="3142257827" sldId="712"/>
        </pc:sldMkLst>
      </pc:sldChg>
      <pc:sldChg chg="del">
        <pc:chgData name="Yoel Kortick" userId="167978f5-7f40-4909-85d5-d4149554ad4e" providerId="ADAL" clId="{63283A8F-9293-4451-B7EA-29ADF6DA29B7}" dt="2023-08-21T08:01:31.578" v="1054" actId="47"/>
        <pc:sldMkLst>
          <pc:docMk/>
          <pc:sldMk cId="4138879421" sldId="713"/>
        </pc:sldMkLst>
      </pc:sldChg>
      <pc:sldChg chg="addSp modSp mod">
        <pc:chgData name="Yoel Kortick" userId="167978f5-7f40-4909-85d5-d4149554ad4e" providerId="ADAL" clId="{63283A8F-9293-4451-B7EA-29ADF6DA29B7}" dt="2023-08-21T07:37:45.262" v="108" actId="1036"/>
        <pc:sldMkLst>
          <pc:docMk/>
          <pc:sldMk cId="1631739187" sldId="714"/>
        </pc:sldMkLst>
        <pc:spChg chg="mod">
          <ac:chgData name="Yoel Kortick" userId="167978f5-7f40-4909-85d5-d4149554ad4e" providerId="ADAL" clId="{63283A8F-9293-4451-B7EA-29ADF6DA29B7}" dt="2023-08-21T07:37:37.982" v="87" actId="20577"/>
          <ac:spMkLst>
            <pc:docMk/>
            <pc:sldMk cId="1631739187" sldId="714"/>
            <ac:spMk id="6" creationId="{FC137B9D-CCE8-1D3B-4207-4576FC1D2AA9}"/>
          </ac:spMkLst>
        </pc:spChg>
        <pc:spChg chg="add mod">
          <ac:chgData name="Yoel Kortick" userId="167978f5-7f40-4909-85d5-d4149554ad4e" providerId="ADAL" clId="{63283A8F-9293-4451-B7EA-29ADF6DA29B7}" dt="2023-08-21T07:37:45.262" v="108" actId="1036"/>
          <ac:spMkLst>
            <pc:docMk/>
            <pc:sldMk cId="1631739187" sldId="714"/>
            <ac:spMk id="7" creationId="{DE0E5FF2-40B3-47BD-084A-AA67B833CE5E}"/>
          </ac:spMkLst>
        </pc:spChg>
        <pc:picChg chg="add mod">
          <ac:chgData name="Yoel Kortick" userId="167978f5-7f40-4909-85d5-d4149554ad4e" providerId="ADAL" clId="{63283A8F-9293-4451-B7EA-29ADF6DA29B7}" dt="2023-08-21T07:37:45.262" v="108" actId="1036"/>
          <ac:picMkLst>
            <pc:docMk/>
            <pc:sldMk cId="1631739187" sldId="714"/>
            <ac:picMk id="5" creationId="{3A427B8B-FF1B-F933-1216-1F9602A2DBDB}"/>
          </ac:picMkLst>
        </pc:picChg>
      </pc:sldChg>
      <pc:sldChg chg="del">
        <pc:chgData name="Yoel Kortick" userId="167978f5-7f40-4909-85d5-d4149554ad4e" providerId="ADAL" clId="{63283A8F-9293-4451-B7EA-29ADF6DA29B7}" dt="2023-08-21T08:01:31.578" v="1054" actId="47"/>
        <pc:sldMkLst>
          <pc:docMk/>
          <pc:sldMk cId="2361637751" sldId="715"/>
        </pc:sldMkLst>
      </pc:sldChg>
      <pc:sldChg chg="del">
        <pc:chgData name="Yoel Kortick" userId="167978f5-7f40-4909-85d5-d4149554ad4e" providerId="ADAL" clId="{63283A8F-9293-4451-B7EA-29ADF6DA29B7}" dt="2023-08-21T08:01:31.578" v="1054" actId="47"/>
        <pc:sldMkLst>
          <pc:docMk/>
          <pc:sldMk cId="3463319704" sldId="716"/>
        </pc:sldMkLst>
      </pc:sldChg>
      <pc:sldChg chg="del">
        <pc:chgData name="Yoel Kortick" userId="167978f5-7f40-4909-85d5-d4149554ad4e" providerId="ADAL" clId="{63283A8F-9293-4451-B7EA-29ADF6DA29B7}" dt="2023-08-21T08:01:31.578" v="1054" actId="47"/>
        <pc:sldMkLst>
          <pc:docMk/>
          <pc:sldMk cId="1853750022" sldId="717"/>
        </pc:sldMkLst>
      </pc:sldChg>
      <pc:sldChg chg="del">
        <pc:chgData name="Yoel Kortick" userId="167978f5-7f40-4909-85d5-d4149554ad4e" providerId="ADAL" clId="{63283A8F-9293-4451-B7EA-29ADF6DA29B7}" dt="2023-08-21T08:01:31.578" v="1054" actId="47"/>
        <pc:sldMkLst>
          <pc:docMk/>
          <pc:sldMk cId="2728154078" sldId="718"/>
        </pc:sldMkLst>
      </pc:sldChg>
      <pc:sldChg chg="del">
        <pc:chgData name="Yoel Kortick" userId="167978f5-7f40-4909-85d5-d4149554ad4e" providerId="ADAL" clId="{63283A8F-9293-4451-B7EA-29ADF6DA29B7}" dt="2023-08-21T08:01:31.578" v="1054" actId="47"/>
        <pc:sldMkLst>
          <pc:docMk/>
          <pc:sldMk cId="2689582850" sldId="719"/>
        </pc:sldMkLst>
      </pc:sldChg>
      <pc:sldChg chg="del">
        <pc:chgData name="Yoel Kortick" userId="167978f5-7f40-4909-85d5-d4149554ad4e" providerId="ADAL" clId="{63283A8F-9293-4451-B7EA-29ADF6DA29B7}" dt="2023-08-21T08:01:31.578" v="1054" actId="47"/>
        <pc:sldMkLst>
          <pc:docMk/>
          <pc:sldMk cId="1865385424" sldId="720"/>
        </pc:sldMkLst>
      </pc:sldChg>
      <pc:sldChg chg="del">
        <pc:chgData name="Yoel Kortick" userId="167978f5-7f40-4909-85d5-d4149554ad4e" providerId="ADAL" clId="{63283A8F-9293-4451-B7EA-29ADF6DA29B7}" dt="2023-08-21T08:01:31.578" v="1054" actId="47"/>
        <pc:sldMkLst>
          <pc:docMk/>
          <pc:sldMk cId="887252644" sldId="721"/>
        </pc:sldMkLst>
      </pc:sldChg>
      <pc:sldChg chg="del">
        <pc:chgData name="Yoel Kortick" userId="167978f5-7f40-4909-85d5-d4149554ad4e" providerId="ADAL" clId="{63283A8F-9293-4451-B7EA-29ADF6DA29B7}" dt="2023-08-21T08:01:31.578" v="1054" actId="47"/>
        <pc:sldMkLst>
          <pc:docMk/>
          <pc:sldMk cId="2248536251" sldId="722"/>
        </pc:sldMkLst>
      </pc:sldChg>
      <pc:sldChg chg="del">
        <pc:chgData name="Yoel Kortick" userId="167978f5-7f40-4909-85d5-d4149554ad4e" providerId="ADAL" clId="{63283A8F-9293-4451-B7EA-29ADF6DA29B7}" dt="2023-08-21T08:01:31.578" v="1054" actId="47"/>
        <pc:sldMkLst>
          <pc:docMk/>
          <pc:sldMk cId="2077437268" sldId="723"/>
        </pc:sldMkLst>
      </pc:sldChg>
      <pc:sldChg chg="del">
        <pc:chgData name="Yoel Kortick" userId="167978f5-7f40-4909-85d5-d4149554ad4e" providerId="ADAL" clId="{63283A8F-9293-4451-B7EA-29ADF6DA29B7}" dt="2023-08-21T08:01:31.578" v="1054" actId="47"/>
        <pc:sldMkLst>
          <pc:docMk/>
          <pc:sldMk cId="2875742076" sldId="724"/>
        </pc:sldMkLst>
      </pc:sldChg>
      <pc:sldChg chg="del">
        <pc:chgData name="Yoel Kortick" userId="167978f5-7f40-4909-85d5-d4149554ad4e" providerId="ADAL" clId="{63283A8F-9293-4451-B7EA-29ADF6DA29B7}" dt="2023-08-21T08:01:31.578" v="1054" actId="47"/>
        <pc:sldMkLst>
          <pc:docMk/>
          <pc:sldMk cId="3379217569" sldId="725"/>
        </pc:sldMkLst>
      </pc:sldChg>
      <pc:sldChg chg="del">
        <pc:chgData name="Yoel Kortick" userId="167978f5-7f40-4909-85d5-d4149554ad4e" providerId="ADAL" clId="{63283A8F-9293-4451-B7EA-29ADF6DA29B7}" dt="2023-08-21T08:01:31.578" v="1054" actId="47"/>
        <pc:sldMkLst>
          <pc:docMk/>
          <pc:sldMk cId="1732379544" sldId="726"/>
        </pc:sldMkLst>
      </pc:sldChg>
      <pc:sldChg chg="del">
        <pc:chgData name="Yoel Kortick" userId="167978f5-7f40-4909-85d5-d4149554ad4e" providerId="ADAL" clId="{63283A8F-9293-4451-B7EA-29ADF6DA29B7}" dt="2023-08-21T08:01:31.578" v="1054" actId="47"/>
        <pc:sldMkLst>
          <pc:docMk/>
          <pc:sldMk cId="1585920538" sldId="727"/>
        </pc:sldMkLst>
      </pc:sldChg>
      <pc:sldChg chg="del">
        <pc:chgData name="Yoel Kortick" userId="167978f5-7f40-4909-85d5-d4149554ad4e" providerId="ADAL" clId="{63283A8F-9293-4451-B7EA-29ADF6DA29B7}" dt="2023-08-21T08:01:31.578" v="1054" actId="47"/>
        <pc:sldMkLst>
          <pc:docMk/>
          <pc:sldMk cId="2443989024" sldId="728"/>
        </pc:sldMkLst>
      </pc:sldChg>
      <pc:sldChg chg="del">
        <pc:chgData name="Yoel Kortick" userId="167978f5-7f40-4909-85d5-d4149554ad4e" providerId="ADAL" clId="{63283A8F-9293-4451-B7EA-29ADF6DA29B7}" dt="2023-08-21T08:01:31.578" v="1054" actId="47"/>
        <pc:sldMkLst>
          <pc:docMk/>
          <pc:sldMk cId="3768032821" sldId="729"/>
        </pc:sldMkLst>
      </pc:sldChg>
      <pc:sldChg chg="del">
        <pc:chgData name="Yoel Kortick" userId="167978f5-7f40-4909-85d5-d4149554ad4e" providerId="ADAL" clId="{63283A8F-9293-4451-B7EA-29ADF6DA29B7}" dt="2023-08-21T08:01:31.578" v="1054" actId="47"/>
        <pc:sldMkLst>
          <pc:docMk/>
          <pc:sldMk cId="3544822907" sldId="730"/>
        </pc:sldMkLst>
      </pc:sldChg>
      <pc:sldChg chg="addSp delSp modSp add mod">
        <pc:chgData name="Yoel Kortick" userId="167978f5-7f40-4909-85d5-d4149554ad4e" providerId="ADAL" clId="{63283A8F-9293-4451-B7EA-29ADF6DA29B7}" dt="2023-08-21T07:38:21.731" v="189" actId="20577"/>
        <pc:sldMkLst>
          <pc:docMk/>
          <pc:sldMk cId="1756689702" sldId="731"/>
        </pc:sldMkLst>
        <pc:spChg chg="mod">
          <ac:chgData name="Yoel Kortick" userId="167978f5-7f40-4909-85d5-d4149554ad4e" providerId="ADAL" clId="{63283A8F-9293-4451-B7EA-29ADF6DA29B7}" dt="2023-08-21T07:38:21.731" v="189" actId="20577"/>
          <ac:spMkLst>
            <pc:docMk/>
            <pc:sldMk cId="1756689702" sldId="731"/>
            <ac:spMk id="6" creationId="{FC137B9D-CCE8-1D3B-4207-4576FC1D2AA9}"/>
          </ac:spMkLst>
        </pc:spChg>
        <pc:spChg chg="del mod">
          <ac:chgData name="Yoel Kortick" userId="167978f5-7f40-4909-85d5-d4149554ad4e" providerId="ADAL" clId="{63283A8F-9293-4451-B7EA-29ADF6DA29B7}" dt="2023-08-21T07:38:06.822" v="112" actId="478"/>
          <ac:spMkLst>
            <pc:docMk/>
            <pc:sldMk cId="1756689702" sldId="731"/>
            <ac:spMk id="7" creationId="{DE0E5FF2-40B3-47BD-084A-AA67B833CE5E}"/>
          </ac:spMkLst>
        </pc:spChg>
        <pc:spChg chg="add mod">
          <ac:chgData name="Yoel Kortick" userId="167978f5-7f40-4909-85d5-d4149554ad4e" providerId="ADAL" clId="{63283A8F-9293-4451-B7EA-29ADF6DA29B7}" dt="2023-08-21T07:38:11.780" v="164" actId="1036"/>
          <ac:spMkLst>
            <pc:docMk/>
            <pc:sldMk cId="1756689702" sldId="731"/>
            <ac:spMk id="9" creationId="{20E01ECE-E5F2-F4F7-5877-2CD29D644F3A}"/>
          </ac:spMkLst>
        </pc:spChg>
        <pc:spChg chg="add mod">
          <ac:chgData name="Yoel Kortick" userId="167978f5-7f40-4909-85d5-d4149554ad4e" providerId="ADAL" clId="{63283A8F-9293-4451-B7EA-29ADF6DA29B7}" dt="2023-08-21T07:38:11.780" v="164" actId="1036"/>
          <ac:spMkLst>
            <pc:docMk/>
            <pc:sldMk cId="1756689702" sldId="731"/>
            <ac:spMk id="10" creationId="{8E9FCB02-C5E7-D71E-CC62-6413D0D7D777}"/>
          </ac:spMkLst>
        </pc:spChg>
        <pc:picChg chg="del">
          <ac:chgData name="Yoel Kortick" userId="167978f5-7f40-4909-85d5-d4149554ad4e" providerId="ADAL" clId="{63283A8F-9293-4451-B7EA-29ADF6DA29B7}" dt="2023-08-21T07:38:03.818" v="110" actId="478"/>
          <ac:picMkLst>
            <pc:docMk/>
            <pc:sldMk cId="1756689702" sldId="731"/>
            <ac:picMk id="5" creationId="{3A427B8B-FF1B-F933-1216-1F9602A2DBDB}"/>
          </ac:picMkLst>
        </pc:picChg>
        <pc:picChg chg="add mod">
          <ac:chgData name="Yoel Kortick" userId="167978f5-7f40-4909-85d5-d4149554ad4e" providerId="ADAL" clId="{63283A8F-9293-4451-B7EA-29ADF6DA29B7}" dt="2023-08-21T07:38:11.780" v="164" actId="1036"/>
          <ac:picMkLst>
            <pc:docMk/>
            <pc:sldMk cId="1756689702" sldId="731"/>
            <ac:picMk id="8" creationId="{51A6D63C-67FE-C080-217A-05A74E1426A4}"/>
          </ac:picMkLst>
        </pc:picChg>
      </pc:sldChg>
      <pc:sldChg chg="addSp delSp modSp add mod">
        <pc:chgData name="Yoel Kortick" userId="167978f5-7f40-4909-85d5-d4149554ad4e" providerId="ADAL" clId="{63283A8F-9293-4451-B7EA-29ADF6DA29B7}" dt="2023-08-21T07:38:57.160" v="255" actId="1036"/>
        <pc:sldMkLst>
          <pc:docMk/>
          <pc:sldMk cId="1352483617" sldId="732"/>
        </pc:sldMkLst>
        <pc:spChg chg="mod">
          <ac:chgData name="Yoel Kortick" userId="167978f5-7f40-4909-85d5-d4149554ad4e" providerId="ADAL" clId="{63283A8F-9293-4451-B7EA-29ADF6DA29B7}" dt="2023-08-21T07:38:46.729" v="198" actId="20577"/>
          <ac:spMkLst>
            <pc:docMk/>
            <pc:sldMk cId="1352483617" sldId="732"/>
            <ac:spMk id="6" creationId="{FC137B9D-CCE8-1D3B-4207-4576FC1D2AA9}"/>
          </ac:spMkLst>
        </pc:spChg>
        <pc:spChg chg="add mod">
          <ac:chgData name="Yoel Kortick" userId="167978f5-7f40-4909-85d5-d4149554ad4e" providerId="ADAL" clId="{63283A8F-9293-4451-B7EA-29ADF6DA29B7}" dt="2023-08-21T07:38:57.160" v="255" actId="1036"/>
          <ac:spMkLst>
            <pc:docMk/>
            <pc:sldMk cId="1352483617" sldId="732"/>
            <ac:spMk id="7" creationId="{455845D6-129D-3D30-6415-14BFA9CF50EF}"/>
          </ac:spMkLst>
        </pc:spChg>
        <pc:spChg chg="del">
          <ac:chgData name="Yoel Kortick" userId="167978f5-7f40-4909-85d5-d4149554ad4e" providerId="ADAL" clId="{63283A8F-9293-4451-B7EA-29ADF6DA29B7}" dt="2023-08-21T07:38:52.584" v="199" actId="478"/>
          <ac:spMkLst>
            <pc:docMk/>
            <pc:sldMk cId="1352483617" sldId="732"/>
            <ac:spMk id="9" creationId="{20E01ECE-E5F2-F4F7-5877-2CD29D644F3A}"/>
          </ac:spMkLst>
        </pc:spChg>
        <pc:spChg chg="del">
          <ac:chgData name="Yoel Kortick" userId="167978f5-7f40-4909-85d5-d4149554ad4e" providerId="ADAL" clId="{63283A8F-9293-4451-B7EA-29ADF6DA29B7}" dt="2023-08-21T07:38:52.584" v="199" actId="478"/>
          <ac:spMkLst>
            <pc:docMk/>
            <pc:sldMk cId="1352483617" sldId="732"/>
            <ac:spMk id="10" creationId="{8E9FCB02-C5E7-D71E-CC62-6413D0D7D777}"/>
          </ac:spMkLst>
        </pc:spChg>
        <pc:spChg chg="add mod">
          <ac:chgData name="Yoel Kortick" userId="167978f5-7f40-4909-85d5-d4149554ad4e" providerId="ADAL" clId="{63283A8F-9293-4451-B7EA-29ADF6DA29B7}" dt="2023-08-21T07:38:57.160" v="255" actId="1036"/>
          <ac:spMkLst>
            <pc:docMk/>
            <pc:sldMk cId="1352483617" sldId="732"/>
            <ac:spMk id="11" creationId="{B3F6942D-FC01-09CA-B808-2A3209A3402C}"/>
          </ac:spMkLst>
        </pc:spChg>
        <pc:picChg chg="add mod">
          <ac:chgData name="Yoel Kortick" userId="167978f5-7f40-4909-85d5-d4149554ad4e" providerId="ADAL" clId="{63283A8F-9293-4451-B7EA-29ADF6DA29B7}" dt="2023-08-21T07:38:57.160" v="255" actId="1036"/>
          <ac:picMkLst>
            <pc:docMk/>
            <pc:sldMk cId="1352483617" sldId="732"/>
            <ac:picMk id="5" creationId="{360A60B6-EA4D-FAB2-EDB8-1FB567DC8BA7}"/>
          </ac:picMkLst>
        </pc:picChg>
        <pc:picChg chg="del">
          <ac:chgData name="Yoel Kortick" userId="167978f5-7f40-4909-85d5-d4149554ad4e" providerId="ADAL" clId="{63283A8F-9293-4451-B7EA-29ADF6DA29B7}" dt="2023-08-21T07:38:52.584" v="199" actId="478"/>
          <ac:picMkLst>
            <pc:docMk/>
            <pc:sldMk cId="1352483617" sldId="732"/>
            <ac:picMk id="8" creationId="{51A6D63C-67FE-C080-217A-05A74E1426A4}"/>
          </ac:picMkLst>
        </pc:picChg>
      </pc:sldChg>
      <pc:sldChg chg="addSp delSp modSp add mod">
        <pc:chgData name="Yoel Kortick" userId="167978f5-7f40-4909-85d5-d4149554ad4e" providerId="ADAL" clId="{63283A8F-9293-4451-B7EA-29ADF6DA29B7}" dt="2023-08-21T07:39:29.126" v="263" actId="1076"/>
        <pc:sldMkLst>
          <pc:docMk/>
          <pc:sldMk cId="1437338799" sldId="733"/>
        </pc:sldMkLst>
        <pc:spChg chg="mod">
          <ac:chgData name="Yoel Kortick" userId="167978f5-7f40-4909-85d5-d4149554ad4e" providerId="ADAL" clId="{63283A8F-9293-4451-B7EA-29ADF6DA29B7}" dt="2023-08-21T07:39:17.924" v="259" actId="14100"/>
          <ac:spMkLst>
            <pc:docMk/>
            <pc:sldMk cId="1437338799" sldId="733"/>
            <ac:spMk id="6" creationId="{FC137B9D-CCE8-1D3B-4207-4576FC1D2AA9}"/>
          </ac:spMkLst>
        </pc:spChg>
        <pc:spChg chg="del">
          <ac:chgData name="Yoel Kortick" userId="167978f5-7f40-4909-85d5-d4149554ad4e" providerId="ADAL" clId="{63283A8F-9293-4451-B7EA-29ADF6DA29B7}" dt="2023-08-21T07:39:21.129" v="261" actId="478"/>
          <ac:spMkLst>
            <pc:docMk/>
            <pc:sldMk cId="1437338799" sldId="733"/>
            <ac:spMk id="7" creationId="{455845D6-129D-3D30-6415-14BFA9CF50EF}"/>
          </ac:spMkLst>
        </pc:spChg>
        <pc:spChg chg="del">
          <ac:chgData name="Yoel Kortick" userId="167978f5-7f40-4909-85d5-d4149554ad4e" providerId="ADAL" clId="{63283A8F-9293-4451-B7EA-29ADF6DA29B7}" dt="2023-08-21T07:39:21.129" v="261" actId="478"/>
          <ac:spMkLst>
            <pc:docMk/>
            <pc:sldMk cId="1437338799" sldId="733"/>
            <ac:spMk id="11" creationId="{B3F6942D-FC01-09CA-B808-2A3209A3402C}"/>
          </ac:spMkLst>
        </pc:spChg>
        <pc:picChg chg="del">
          <ac:chgData name="Yoel Kortick" userId="167978f5-7f40-4909-85d5-d4149554ad4e" providerId="ADAL" clId="{63283A8F-9293-4451-B7EA-29ADF6DA29B7}" dt="2023-08-21T07:39:19.342" v="260" actId="478"/>
          <ac:picMkLst>
            <pc:docMk/>
            <pc:sldMk cId="1437338799" sldId="733"/>
            <ac:picMk id="5" creationId="{360A60B6-EA4D-FAB2-EDB8-1FB567DC8BA7}"/>
          </ac:picMkLst>
        </pc:picChg>
        <pc:picChg chg="add mod">
          <ac:chgData name="Yoel Kortick" userId="167978f5-7f40-4909-85d5-d4149554ad4e" providerId="ADAL" clId="{63283A8F-9293-4451-B7EA-29ADF6DA29B7}" dt="2023-08-21T07:39:29.126" v="263" actId="1076"/>
          <ac:picMkLst>
            <pc:docMk/>
            <pc:sldMk cId="1437338799" sldId="733"/>
            <ac:picMk id="8" creationId="{0F3DDA35-B1B9-490E-C01B-B4548A4FC594}"/>
          </ac:picMkLst>
        </pc:picChg>
      </pc:sldChg>
      <pc:sldChg chg="addSp delSp modSp add mod">
        <pc:chgData name="Yoel Kortick" userId="167978f5-7f40-4909-85d5-d4149554ad4e" providerId="ADAL" clId="{63283A8F-9293-4451-B7EA-29ADF6DA29B7}" dt="2023-08-21T07:40:15.338" v="324" actId="208"/>
        <pc:sldMkLst>
          <pc:docMk/>
          <pc:sldMk cId="3815472634" sldId="734"/>
        </pc:sldMkLst>
        <pc:spChg chg="mod">
          <ac:chgData name="Yoel Kortick" userId="167978f5-7f40-4909-85d5-d4149554ad4e" providerId="ADAL" clId="{63283A8F-9293-4451-B7EA-29ADF6DA29B7}" dt="2023-08-21T07:39:43.269" v="265"/>
          <ac:spMkLst>
            <pc:docMk/>
            <pc:sldMk cId="3815472634" sldId="734"/>
            <ac:spMk id="6" creationId="{FC137B9D-CCE8-1D3B-4207-4576FC1D2AA9}"/>
          </ac:spMkLst>
        </pc:spChg>
        <pc:spChg chg="add mod">
          <ac:chgData name="Yoel Kortick" userId="167978f5-7f40-4909-85d5-d4149554ad4e" providerId="ADAL" clId="{63283A8F-9293-4451-B7EA-29ADF6DA29B7}" dt="2023-08-21T07:40:15.338" v="324" actId="208"/>
          <ac:spMkLst>
            <pc:docMk/>
            <pc:sldMk cId="3815472634" sldId="734"/>
            <ac:spMk id="7" creationId="{686C708C-8D8A-DB15-6BCA-8321B1AD3783}"/>
          </ac:spMkLst>
        </pc:spChg>
        <pc:spChg chg="add mod">
          <ac:chgData name="Yoel Kortick" userId="167978f5-7f40-4909-85d5-d4149554ad4e" providerId="ADAL" clId="{63283A8F-9293-4451-B7EA-29ADF6DA29B7}" dt="2023-08-21T07:40:06.436" v="322" actId="1036"/>
          <ac:spMkLst>
            <pc:docMk/>
            <pc:sldMk cId="3815472634" sldId="734"/>
            <ac:spMk id="10" creationId="{AA0C1F64-53B2-1B39-3C1D-36A60BF917D1}"/>
          </ac:spMkLst>
        </pc:spChg>
        <pc:picChg chg="add mod">
          <ac:chgData name="Yoel Kortick" userId="167978f5-7f40-4909-85d5-d4149554ad4e" providerId="ADAL" clId="{63283A8F-9293-4451-B7EA-29ADF6DA29B7}" dt="2023-08-21T07:40:06.436" v="322" actId="1036"/>
          <ac:picMkLst>
            <pc:docMk/>
            <pc:sldMk cId="3815472634" sldId="734"/>
            <ac:picMk id="5" creationId="{0F6270FF-F5D5-16AD-A462-2CC0223C8FFD}"/>
          </ac:picMkLst>
        </pc:picChg>
        <pc:picChg chg="del">
          <ac:chgData name="Yoel Kortick" userId="167978f5-7f40-4909-85d5-d4149554ad4e" providerId="ADAL" clId="{63283A8F-9293-4451-B7EA-29ADF6DA29B7}" dt="2023-08-21T07:40:01.675" v="266" actId="478"/>
          <ac:picMkLst>
            <pc:docMk/>
            <pc:sldMk cId="3815472634" sldId="734"/>
            <ac:picMk id="8" creationId="{0F3DDA35-B1B9-490E-C01B-B4548A4FC594}"/>
          </ac:picMkLst>
        </pc:picChg>
        <pc:cxnChg chg="add mod">
          <ac:chgData name="Yoel Kortick" userId="167978f5-7f40-4909-85d5-d4149554ad4e" providerId="ADAL" clId="{63283A8F-9293-4451-B7EA-29ADF6DA29B7}" dt="2023-08-21T07:40:06.436" v="322" actId="1036"/>
          <ac:cxnSpMkLst>
            <pc:docMk/>
            <pc:sldMk cId="3815472634" sldId="734"/>
            <ac:cxnSpMk id="9" creationId="{52585AEF-9774-CC06-E369-B7E840B09BDD}"/>
          </ac:cxnSpMkLst>
        </pc:cxnChg>
      </pc:sldChg>
      <pc:sldChg chg="addSp delSp modSp add mod">
        <pc:chgData name="Yoel Kortick" userId="167978f5-7f40-4909-85d5-d4149554ad4e" providerId="ADAL" clId="{63283A8F-9293-4451-B7EA-29ADF6DA29B7}" dt="2023-08-21T07:41:39.195" v="415" actId="1582"/>
        <pc:sldMkLst>
          <pc:docMk/>
          <pc:sldMk cId="705835075" sldId="735"/>
        </pc:sldMkLst>
        <pc:spChg chg="mod">
          <ac:chgData name="Yoel Kortick" userId="167978f5-7f40-4909-85d5-d4149554ad4e" providerId="ADAL" clId="{63283A8F-9293-4451-B7EA-29ADF6DA29B7}" dt="2023-08-21T07:40:41.481" v="350" actId="20577"/>
          <ac:spMkLst>
            <pc:docMk/>
            <pc:sldMk cId="705835075" sldId="735"/>
            <ac:spMk id="6" creationId="{FC137B9D-CCE8-1D3B-4207-4576FC1D2AA9}"/>
          </ac:spMkLst>
        </pc:spChg>
        <pc:spChg chg="del">
          <ac:chgData name="Yoel Kortick" userId="167978f5-7f40-4909-85d5-d4149554ad4e" providerId="ADAL" clId="{63283A8F-9293-4451-B7EA-29ADF6DA29B7}" dt="2023-08-21T07:40:45.373" v="351" actId="478"/>
          <ac:spMkLst>
            <pc:docMk/>
            <pc:sldMk cId="705835075" sldId="735"/>
            <ac:spMk id="7" creationId="{686C708C-8D8A-DB15-6BCA-8321B1AD3783}"/>
          </ac:spMkLst>
        </pc:spChg>
        <pc:spChg chg="del">
          <ac:chgData name="Yoel Kortick" userId="167978f5-7f40-4909-85d5-d4149554ad4e" providerId="ADAL" clId="{63283A8F-9293-4451-B7EA-29ADF6DA29B7}" dt="2023-08-21T07:40:45.373" v="351" actId="478"/>
          <ac:spMkLst>
            <pc:docMk/>
            <pc:sldMk cId="705835075" sldId="735"/>
            <ac:spMk id="10" creationId="{AA0C1F64-53B2-1B39-3C1D-36A60BF917D1}"/>
          </ac:spMkLst>
        </pc:spChg>
        <pc:spChg chg="add mod">
          <ac:chgData name="Yoel Kortick" userId="167978f5-7f40-4909-85d5-d4149554ad4e" providerId="ADAL" clId="{63283A8F-9293-4451-B7EA-29ADF6DA29B7}" dt="2023-08-21T07:41:39.195" v="415" actId="1582"/>
          <ac:spMkLst>
            <pc:docMk/>
            <pc:sldMk cId="705835075" sldId="735"/>
            <ac:spMk id="11" creationId="{FDAC3B2F-6FEA-19E1-6BD1-0ADC5790B422}"/>
          </ac:spMkLst>
        </pc:spChg>
        <pc:picChg chg="del">
          <ac:chgData name="Yoel Kortick" userId="167978f5-7f40-4909-85d5-d4149554ad4e" providerId="ADAL" clId="{63283A8F-9293-4451-B7EA-29ADF6DA29B7}" dt="2023-08-21T07:40:46.935" v="352" actId="478"/>
          <ac:picMkLst>
            <pc:docMk/>
            <pc:sldMk cId="705835075" sldId="735"/>
            <ac:picMk id="5" creationId="{0F6270FF-F5D5-16AD-A462-2CC0223C8FFD}"/>
          </ac:picMkLst>
        </pc:picChg>
        <pc:picChg chg="add mod">
          <ac:chgData name="Yoel Kortick" userId="167978f5-7f40-4909-85d5-d4149554ad4e" providerId="ADAL" clId="{63283A8F-9293-4451-B7EA-29ADF6DA29B7}" dt="2023-08-21T07:40:51.330" v="407" actId="1036"/>
          <ac:picMkLst>
            <pc:docMk/>
            <pc:sldMk cId="705835075" sldId="735"/>
            <ac:picMk id="8" creationId="{15BE8E48-95B9-D369-4966-1C6C1F6EA7BE}"/>
          </ac:picMkLst>
        </pc:picChg>
        <pc:cxnChg chg="del">
          <ac:chgData name="Yoel Kortick" userId="167978f5-7f40-4909-85d5-d4149554ad4e" providerId="ADAL" clId="{63283A8F-9293-4451-B7EA-29ADF6DA29B7}" dt="2023-08-21T07:40:45.373" v="351" actId="478"/>
          <ac:cxnSpMkLst>
            <pc:docMk/>
            <pc:sldMk cId="705835075" sldId="735"/>
            <ac:cxnSpMk id="9" creationId="{52585AEF-9774-CC06-E369-B7E840B09BDD}"/>
          </ac:cxnSpMkLst>
        </pc:cxnChg>
      </pc:sldChg>
      <pc:sldChg chg="delSp modSp add mod">
        <pc:chgData name="Yoel Kortick" userId="167978f5-7f40-4909-85d5-d4149554ad4e" providerId="ADAL" clId="{63283A8F-9293-4451-B7EA-29ADF6DA29B7}" dt="2023-08-21T08:02:13.381" v="1056" actId="404"/>
        <pc:sldMkLst>
          <pc:docMk/>
          <pc:sldMk cId="927097338" sldId="736"/>
        </pc:sldMkLst>
        <pc:spChg chg="mod">
          <ac:chgData name="Yoel Kortick" userId="167978f5-7f40-4909-85d5-d4149554ad4e" providerId="ADAL" clId="{63283A8F-9293-4451-B7EA-29ADF6DA29B7}" dt="2023-08-21T08:02:13.381" v="1056" actId="404"/>
          <ac:spMkLst>
            <pc:docMk/>
            <pc:sldMk cId="927097338" sldId="736"/>
            <ac:spMk id="6" creationId="{FC137B9D-CCE8-1D3B-4207-4576FC1D2AA9}"/>
          </ac:spMkLst>
        </pc:spChg>
        <pc:spChg chg="del">
          <ac:chgData name="Yoel Kortick" userId="167978f5-7f40-4909-85d5-d4149554ad4e" providerId="ADAL" clId="{63283A8F-9293-4451-B7EA-29ADF6DA29B7}" dt="2023-08-21T07:41:06.115" v="410" actId="478"/>
          <ac:spMkLst>
            <pc:docMk/>
            <pc:sldMk cId="927097338" sldId="736"/>
            <ac:spMk id="11" creationId="{FDAC3B2F-6FEA-19E1-6BD1-0ADC5790B422}"/>
          </ac:spMkLst>
        </pc:spChg>
        <pc:picChg chg="del">
          <ac:chgData name="Yoel Kortick" userId="167978f5-7f40-4909-85d5-d4149554ad4e" providerId="ADAL" clId="{63283A8F-9293-4451-B7EA-29ADF6DA29B7}" dt="2023-08-21T07:41:04.389" v="409" actId="478"/>
          <ac:picMkLst>
            <pc:docMk/>
            <pc:sldMk cId="927097338" sldId="736"/>
            <ac:picMk id="8" creationId="{15BE8E48-95B9-D369-4966-1C6C1F6EA7BE}"/>
          </ac:picMkLst>
        </pc:picChg>
      </pc:sldChg>
      <pc:sldChg chg="addSp delSp modSp add mod">
        <pc:chgData name="Yoel Kortick" userId="167978f5-7f40-4909-85d5-d4149554ad4e" providerId="ADAL" clId="{63283A8F-9293-4451-B7EA-29ADF6DA29B7}" dt="2023-08-21T07:43:31.080" v="422" actId="208"/>
        <pc:sldMkLst>
          <pc:docMk/>
          <pc:sldMk cId="2162983701" sldId="737"/>
        </pc:sldMkLst>
        <pc:spChg chg="del">
          <ac:chgData name="Yoel Kortick" userId="167978f5-7f40-4909-85d5-d4149554ad4e" providerId="ADAL" clId="{63283A8F-9293-4451-B7EA-29ADF6DA29B7}" dt="2023-08-21T07:43:21.129" v="417" actId="478"/>
          <ac:spMkLst>
            <pc:docMk/>
            <pc:sldMk cId="2162983701" sldId="737"/>
            <ac:spMk id="6" creationId="{FC137B9D-CCE8-1D3B-4207-4576FC1D2AA9}"/>
          </ac:spMkLst>
        </pc:spChg>
        <pc:spChg chg="add del mod">
          <ac:chgData name="Yoel Kortick" userId="167978f5-7f40-4909-85d5-d4149554ad4e" providerId="ADAL" clId="{63283A8F-9293-4451-B7EA-29ADF6DA29B7}" dt="2023-08-21T07:43:23.494" v="418" actId="478"/>
          <ac:spMkLst>
            <pc:docMk/>
            <pc:sldMk cId="2162983701" sldId="737"/>
            <ac:spMk id="7" creationId="{B477DB05-01EC-E4E6-21EB-AE60F95D4EBD}"/>
          </ac:spMkLst>
        </pc:spChg>
        <pc:picChg chg="add mod">
          <ac:chgData name="Yoel Kortick" userId="167978f5-7f40-4909-85d5-d4149554ad4e" providerId="ADAL" clId="{63283A8F-9293-4451-B7EA-29ADF6DA29B7}" dt="2023-08-21T07:43:31.080" v="422" actId="208"/>
          <ac:picMkLst>
            <pc:docMk/>
            <pc:sldMk cId="2162983701" sldId="737"/>
            <ac:picMk id="9" creationId="{76B6B67A-C1B0-5BA4-86E4-2AD52D957FA1}"/>
          </ac:picMkLst>
        </pc:picChg>
      </pc:sldChg>
      <pc:sldChg chg="addSp modSp add mod">
        <pc:chgData name="Yoel Kortick" userId="167978f5-7f40-4909-85d5-d4149554ad4e" providerId="ADAL" clId="{63283A8F-9293-4451-B7EA-29ADF6DA29B7}" dt="2023-08-21T08:02:37.076" v="1059" actId="208"/>
        <pc:sldMkLst>
          <pc:docMk/>
          <pc:sldMk cId="1654436290" sldId="738"/>
        </pc:sldMkLst>
        <pc:spChg chg="mod">
          <ac:chgData name="Yoel Kortick" userId="167978f5-7f40-4909-85d5-d4149554ad4e" providerId="ADAL" clId="{63283A8F-9293-4451-B7EA-29ADF6DA29B7}" dt="2023-08-21T08:02:27.488" v="1057" actId="14100"/>
          <ac:spMkLst>
            <pc:docMk/>
            <pc:sldMk cId="1654436290" sldId="738"/>
            <ac:spMk id="6" creationId="{FC137B9D-CCE8-1D3B-4207-4576FC1D2AA9}"/>
          </ac:spMkLst>
        </pc:spChg>
        <pc:spChg chg="add mod">
          <ac:chgData name="Yoel Kortick" userId="167978f5-7f40-4909-85d5-d4149554ad4e" providerId="ADAL" clId="{63283A8F-9293-4451-B7EA-29ADF6DA29B7}" dt="2023-08-21T08:02:37.076" v="1059" actId="208"/>
          <ac:spMkLst>
            <pc:docMk/>
            <pc:sldMk cId="1654436290" sldId="738"/>
            <ac:spMk id="8" creationId="{F7D02AE2-109A-EC33-6915-5CF2A1755C7F}"/>
          </ac:spMkLst>
        </pc:spChg>
        <pc:spChg chg="add mod">
          <ac:chgData name="Yoel Kortick" userId="167978f5-7f40-4909-85d5-d4149554ad4e" providerId="ADAL" clId="{63283A8F-9293-4451-B7EA-29ADF6DA29B7}" dt="2023-08-21T07:50:06.584" v="701" actId="20577"/>
          <ac:spMkLst>
            <pc:docMk/>
            <pc:sldMk cId="1654436290" sldId="738"/>
            <ac:spMk id="9" creationId="{5DC2FE17-4B34-9D7E-EEFE-71FAC892A064}"/>
          </ac:spMkLst>
        </pc:spChg>
        <pc:spChg chg="add mod">
          <ac:chgData name="Yoel Kortick" userId="167978f5-7f40-4909-85d5-d4149554ad4e" providerId="ADAL" clId="{63283A8F-9293-4451-B7EA-29ADF6DA29B7}" dt="2023-08-21T07:48:24.388" v="555" actId="1038"/>
          <ac:spMkLst>
            <pc:docMk/>
            <pc:sldMk cId="1654436290" sldId="738"/>
            <ac:spMk id="10" creationId="{C18AA6CF-CB11-905A-D655-9CD6686CF31F}"/>
          </ac:spMkLst>
        </pc:spChg>
        <pc:spChg chg="add mod">
          <ac:chgData name="Yoel Kortick" userId="167978f5-7f40-4909-85d5-d4149554ad4e" providerId="ADAL" clId="{63283A8F-9293-4451-B7EA-29ADF6DA29B7}" dt="2023-08-21T08:02:37.076" v="1059" actId="208"/>
          <ac:spMkLst>
            <pc:docMk/>
            <pc:sldMk cId="1654436290" sldId="738"/>
            <ac:spMk id="11" creationId="{2A1648D5-A3AF-CA54-47F0-67FD82A7CFB8}"/>
          </ac:spMkLst>
        </pc:spChg>
        <pc:spChg chg="add mod">
          <ac:chgData name="Yoel Kortick" userId="167978f5-7f40-4909-85d5-d4149554ad4e" providerId="ADAL" clId="{63283A8F-9293-4451-B7EA-29ADF6DA29B7}" dt="2023-08-21T07:50:48.668" v="711"/>
          <ac:spMkLst>
            <pc:docMk/>
            <pc:sldMk cId="1654436290" sldId="738"/>
            <ac:spMk id="12" creationId="{F165848A-1791-F6AB-16D9-D74DC54F00D0}"/>
          </ac:spMkLst>
        </pc:spChg>
        <pc:spChg chg="add mod">
          <ac:chgData name="Yoel Kortick" userId="167978f5-7f40-4909-85d5-d4149554ad4e" providerId="ADAL" clId="{63283A8F-9293-4451-B7EA-29ADF6DA29B7}" dt="2023-08-21T08:02:37.076" v="1059" actId="208"/>
          <ac:spMkLst>
            <pc:docMk/>
            <pc:sldMk cId="1654436290" sldId="738"/>
            <ac:spMk id="14" creationId="{250067D3-C8DA-9548-0EE1-A76E8734DC67}"/>
          </ac:spMkLst>
        </pc:spChg>
        <pc:spChg chg="add mod">
          <ac:chgData name="Yoel Kortick" userId="167978f5-7f40-4909-85d5-d4149554ad4e" providerId="ADAL" clId="{63283A8F-9293-4451-B7EA-29ADF6DA29B7}" dt="2023-08-21T08:02:37.076" v="1059" actId="208"/>
          <ac:spMkLst>
            <pc:docMk/>
            <pc:sldMk cId="1654436290" sldId="738"/>
            <ac:spMk id="15" creationId="{F538C524-59E3-6B94-0A33-8D9DCBC3206B}"/>
          </ac:spMkLst>
        </pc:spChg>
        <pc:spChg chg="add mod">
          <ac:chgData name="Yoel Kortick" userId="167978f5-7f40-4909-85d5-d4149554ad4e" providerId="ADAL" clId="{63283A8F-9293-4451-B7EA-29ADF6DA29B7}" dt="2023-08-21T08:02:37.076" v="1059" actId="208"/>
          <ac:spMkLst>
            <pc:docMk/>
            <pc:sldMk cId="1654436290" sldId="738"/>
            <ac:spMk id="16" creationId="{C6B525F7-606A-28EC-A5C0-4F627CBF0B31}"/>
          </ac:spMkLst>
        </pc:spChg>
        <pc:spChg chg="add mod">
          <ac:chgData name="Yoel Kortick" userId="167978f5-7f40-4909-85d5-d4149554ad4e" providerId="ADAL" clId="{63283A8F-9293-4451-B7EA-29ADF6DA29B7}" dt="2023-08-21T08:02:37.076" v="1059" actId="208"/>
          <ac:spMkLst>
            <pc:docMk/>
            <pc:sldMk cId="1654436290" sldId="738"/>
            <ac:spMk id="17" creationId="{E00D5B45-A40B-BEF8-5472-C0B896A482E3}"/>
          </ac:spMkLst>
        </pc:spChg>
        <pc:picChg chg="add mod ord">
          <ac:chgData name="Yoel Kortick" userId="167978f5-7f40-4909-85d5-d4149554ad4e" providerId="ADAL" clId="{63283A8F-9293-4451-B7EA-29ADF6DA29B7}" dt="2023-08-21T07:49:46.653" v="650" actId="167"/>
          <ac:picMkLst>
            <pc:docMk/>
            <pc:sldMk cId="1654436290" sldId="738"/>
            <ac:picMk id="7" creationId="{80F76BD1-C0EB-FE8B-DCEC-031D768E35EB}"/>
          </ac:picMkLst>
        </pc:picChg>
      </pc:sldChg>
      <pc:sldChg chg="addSp delSp modSp add mod">
        <pc:chgData name="Yoel Kortick" userId="167978f5-7f40-4909-85d5-d4149554ad4e" providerId="ADAL" clId="{63283A8F-9293-4451-B7EA-29ADF6DA29B7}" dt="2023-08-21T07:52:48.424" v="739" actId="1582"/>
        <pc:sldMkLst>
          <pc:docMk/>
          <pc:sldMk cId="4013568272" sldId="739"/>
        </pc:sldMkLst>
        <pc:spChg chg="mod">
          <ac:chgData name="Yoel Kortick" userId="167978f5-7f40-4909-85d5-d4149554ad4e" providerId="ADAL" clId="{63283A8F-9293-4451-B7EA-29ADF6DA29B7}" dt="2023-08-21T07:52:27.206" v="734" actId="14100"/>
          <ac:spMkLst>
            <pc:docMk/>
            <pc:sldMk cId="4013568272" sldId="739"/>
            <ac:spMk id="6" creationId="{FC137B9D-CCE8-1D3B-4207-4576FC1D2AA9}"/>
          </ac:spMkLst>
        </pc:spChg>
        <pc:spChg chg="del mod">
          <ac:chgData name="Yoel Kortick" userId="167978f5-7f40-4909-85d5-d4149554ad4e" providerId="ADAL" clId="{63283A8F-9293-4451-B7EA-29ADF6DA29B7}" dt="2023-08-21T07:52:21.073" v="732" actId="478"/>
          <ac:spMkLst>
            <pc:docMk/>
            <pc:sldMk cId="4013568272" sldId="739"/>
            <ac:spMk id="8" creationId="{F7D02AE2-109A-EC33-6915-5CF2A1755C7F}"/>
          </ac:spMkLst>
        </pc:spChg>
        <pc:spChg chg="del">
          <ac:chgData name="Yoel Kortick" userId="167978f5-7f40-4909-85d5-d4149554ad4e" providerId="ADAL" clId="{63283A8F-9293-4451-B7EA-29ADF6DA29B7}" dt="2023-08-21T07:52:16.982" v="728" actId="478"/>
          <ac:spMkLst>
            <pc:docMk/>
            <pc:sldMk cId="4013568272" sldId="739"/>
            <ac:spMk id="9" creationId="{5DC2FE17-4B34-9D7E-EEFE-71FAC892A064}"/>
          </ac:spMkLst>
        </pc:spChg>
        <pc:spChg chg="del">
          <ac:chgData name="Yoel Kortick" userId="167978f5-7f40-4909-85d5-d4149554ad4e" providerId="ADAL" clId="{63283A8F-9293-4451-B7EA-29ADF6DA29B7}" dt="2023-08-21T07:52:16.982" v="728" actId="478"/>
          <ac:spMkLst>
            <pc:docMk/>
            <pc:sldMk cId="4013568272" sldId="739"/>
            <ac:spMk id="10" creationId="{C18AA6CF-CB11-905A-D655-9CD6686CF31F}"/>
          </ac:spMkLst>
        </pc:spChg>
        <pc:spChg chg="del">
          <ac:chgData name="Yoel Kortick" userId="167978f5-7f40-4909-85d5-d4149554ad4e" providerId="ADAL" clId="{63283A8F-9293-4451-B7EA-29ADF6DA29B7}" dt="2023-08-21T07:52:18.734" v="730" actId="478"/>
          <ac:spMkLst>
            <pc:docMk/>
            <pc:sldMk cId="4013568272" sldId="739"/>
            <ac:spMk id="11" creationId="{2A1648D5-A3AF-CA54-47F0-67FD82A7CFB8}"/>
          </ac:spMkLst>
        </pc:spChg>
        <pc:spChg chg="del">
          <ac:chgData name="Yoel Kortick" userId="167978f5-7f40-4909-85d5-d4149554ad4e" providerId="ADAL" clId="{63283A8F-9293-4451-B7EA-29ADF6DA29B7}" dt="2023-08-21T07:52:16.982" v="728" actId="478"/>
          <ac:spMkLst>
            <pc:docMk/>
            <pc:sldMk cId="4013568272" sldId="739"/>
            <ac:spMk id="12" creationId="{F165848A-1791-F6AB-16D9-D74DC54F00D0}"/>
          </ac:spMkLst>
        </pc:spChg>
        <pc:spChg chg="del">
          <ac:chgData name="Yoel Kortick" userId="167978f5-7f40-4909-85d5-d4149554ad4e" providerId="ADAL" clId="{63283A8F-9293-4451-B7EA-29ADF6DA29B7}" dt="2023-08-21T07:52:18.101" v="729" actId="478"/>
          <ac:spMkLst>
            <pc:docMk/>
            <pc:sldMk cId="4013568272" sldId="739"/>
            <ac:spMk id="14" creationId="{250067D3-C8DA-9548-0EE1-A76E8734DC67}"/>
          </ac:spMkLst>
        </pc:spChg>
        <pc:spChg chg="add mod">
          <ac:chgData name="Yoel Kortick" userId="167978f5-7f40-4909-85d5-d4149554ad4e" providerId="ADAL" clId="{63283A8F-9293-4451-B7EA-29ADF6DA29B7}" dt="2023-08-21T07:52:48.424" v="739" actId="1582"/>
          <ac:spMkLst>
            <pc:docMk/>
            <pc:sldMk cId="4013568272" sldId="739"/>
            <ac:spMk id="15" creationId="{505802E5-0247-E5C2-DAF0-AE0AAB0C7400}"/>
          </ac:spMkLst>
        </pc:spChg>
        <pc:picChg chg="add mod">
          <ac:chgData name="Yoel Kortick" userId="167978f5-7f40-4909-85d5-d4149554ad4e" providerId="ADAL" clId="{63283A8F-9293-4451-B7EA-29ADF6DA29B7}" dt="2023-08-21T07:52:37.762" v="736" actId="1076"/>
          <ac:picMkLst>
            <pc:docMk/>
            <pc:sldMk cId="4013568272" sldId="739"/>
            <ac:picMk id="5" creationId="{57C63C34-221D-37C2-306C-460946569957}"/>
          </ac:picMkLst>
        </pc:picChg>
        <pc:picChg chg="del">
          <ac:chgData name="Yoel Kortick" userId="167978f5-7f40-4909-85d5-d4149554ad4e" providerId="ADAL" clId="{63283A8F-9293-4451-B7EA-29ADF6DA29B7}" dt="2023-08-21T07:52:03.704" v="727" actId="478"/>
          <ac:picMkLst>
            <pc:docMk/>
            <pc:sldMk cId="4013568272" sldId="739"/>
            <ac:picMk id="7" creationId="{80F76BD1-C0EB-FE8B-DCEC-031D768E35EB}"/>
          </ac:picMkLst>
        </pc:picChg>
      </pc:sldChg>
      <pc:sldChg chg="addSp delSp modSp add mod">
        <pc:chgData name="Yoel Kortick" userId="167978f5-7f40-4909-85d5-d4149554ad4e" providerId="ADAL" clId="{63283A8F-9293-4451-B7EA-29ADF6DA29B7}" dt="2023-08-21T07:53:42.605" v="811" actId="1582"/>
        <pc:sldMkLst>
          <pc:docMk/>
          <pc:sldMk cId="2260884622" sldId="740"/>
        </pc:sldMkLst>
        <pc:spChg chg="mod">
          <ac:chgData name="Yoel Kortick" userId="167978f5-7f40-4909-85d5-d4149554ad4e" providerId="ADAL" clId="{63283A8F-9293-4451-B7EA-29ADF6DA29B7}" dt="2023-08-21T07:53:09.595" v="744" actId="14100"/>
          <ac:spMkLst>
            <pc:docMk/>
            <pc:sldMk cId="2260884622" sldId="740"/>
            <ac:spMk id="6" creationId="{FC137B9D-CCE8-1D3B-4207-4576FC1D2AA9}"/>
          </ac:spMkLst>
        </pc:spChg>
        <pc:spChg chg="add mod">
          <ac:chgData name="Yoel Kortick" userId="167978f5-7f40-4909-85d5-d4149554ad4e" providerId="ADAL" clId="{63283A8F-9293-4451-B7EA-29ADF6DA29B7}" dt="2023-08-21T07:53:42.605" v="811" actId="1582"/>
          <ac:spMkLst>
            <pc:docMk/>
            <pc:sldMk cId="2260884622" sldId="740"/>
            <ac:spMk id="8" creationId="{C69146F9-2432-233C-3DF6-9C50312650C1}"/>
          </ac:spMkLst>
        </pc:spChg>
        <pc:spChg chg="del">
          <ac:chgData name="Yoel Kortick" userId="167978f5-7f40-4909-85d5-d4149554ad4e" providerId="ADAL" clId="{63283A8F-9293-4451-B7EA-29ADF6DA29B7}" dt="2023-08-21T07:53:30.659" v="746" actId="478"/>
          <ac:spMkLst>
            <pc:docMk/>
            <pc:sldMk cId="2260884622" sldId="740"/>
            <ac:spMk id="15" creationId="{505802E5-0247-E5C2-DAF0-AE0AAB0C7400}"/>
          </ac:spMkLst>
        </pc:spChg>
        <pc:picChg chg="del">
          <ac:chgData name="Yoel Kortick" userId="167978f5-7f40-4909-85d5-d4149554ad4e" providerId="ADAL" clId="{63283A8F-9293-4451-B7EA-29ADF6DA29B7}" dt="2023-08-21T07:53:29.416" v="745" actId="478"/>
          <ac:picMkLst>
            <pc:docMk/>
            <pc:sldMk cId="2260884622" sldId="740"/>
            <ac:picMk id="5" creationId="{57C63C34-221D-37C2-306C-460946569957}"/>
          </ac:picMkLst>
        </pc:picChg>
        <pc:picChg chg="add mod">
          <ac:chgData name="Yoel Kortick" userId="167978f5-7f40-4909-85d5-d4149554ad4e" providerId="ADAL" clId="{63283A8F-9293-4451-B7EA-29ADF6DA29B7}" dt="2023-08-21T07:53:36.374" v="810" actId="1038"/>
          <ac:picMkLst>
            <pc:docMk/>
            <pc:sldMk cId="2260884622" sldId="740"/>
            <ac:picMk id="7" creationId="{BEF5B81F-5F66-D4A5-5004-04E2134E9085}"/>
          </ac:picMkLst>
        </pc:picChg>
      </pc:sldChg>
      <pc:sldChg chg="delSp modSp add mod">
        <pc:chgData name="Yoel Kortick" userId="167978f5-7f40-4909-85d5-d4149554ad4e" providerId="ADAL" clId="{63283A8F-9293-4451-B7EA-29ADF6DA29B7}" dt="2023-08-21T07:54:06.614" v="817" actId="14100"/>
        <pc:sldMkLst>
          <pc:docMk/>
          <pc:sldMk cId="965323152" sldId="741"/>
        </pc:sldMkLst>
        <pc:spChg chg="mod">
          <ac:chgData name="Yoel Kortick" userId="167978f5-7f40-4909-85d5-d4149554ad4e" providerId="ADAL" clId="{63283A8F-9293-4451-B7EA-29ADF6DA29B7}" dt="2023-08-21T07:54:06.614" v="817" actId="14100"/>
          <ac:spMkLst>
            <pc:docMk/>
            <pc:sldMk cId="965323152" sldId="741"/>
            <ac:spMk id="6" creationId="{FC137B9D-CCE8-1D3B-4207-4576FC1D2AA9}"/>
          </ac:spMkLst>
        </pc:spChg>
        <pc:spChg chg="del">
          <ac:chgData name="Yoel Kortick" userId="167978f5-7f40-4909-85d5-d4149554ad4e" providerId="ADAL" clId="{63283A8F-9293-4451-B7EA-29ADF6DA29B7}" dt="2023-08-21T07:53:57.855" v="813" actId="478"/>
          <ac:spMkLst>
            <pc:docMk/>
            <pc:sldMk cId="965323152" sldId="741"/>
            <ac:spMk id="8" creationId="{C69146F9-2432-233C-3DF6-9C50312650C1}"/>
          </ac:spMkLst>
        </pc:spChg>
        <pc:picChg chg="del">
          <ac:chgData name="Yoel Kortick" userId="167978f5-7f40-4909-85d5-d4149554ad4e" providerId="ADAL" clId="{63283A8F-9293-4451-B7EA-29ADF6DA29B7}" dt="2023-08-21T07:53:57.855" v="813" actId="478"/>
          <ac:picMkLst>
            <pc:docMk/>
            <pc:sldMk cId="965323152" sldId="741"/>
            <ac:picMk id="7" creationId="{BEF5B81F-5F66-D4A5-5004-04E2134E9085}"/>
          </ac:picMkLst>
        </pc:picChg>
      </pc:sldChg>
      <pc:sldChg chg="modSp add mod">
        <pc:chgData name="Yoel Kortick" userId="167978f5-7f40-4909-85d5-d4149554ad4e" providerId="ADAL" clId="{63283A8F-9293-4451-B7EA-29ADF6DA29B7}" dt="2023-08-21T07:54:40.534" v="821" actId="403"/>
        <pc:sldMkLst>
          <pc:docMk/>
          <pc:sldMk cId="1474300730" sldId="742"/>
        </pc:sldMkLst>
        <pc:spChg chg="mod">
          <ac:chgData name="Yoel Kortick" userId="167978f5-7f40-4909-85d5-d4149554ad4e" providerId="ADAL" clId="{63283A8F-9293-4451-B7EA-29ADF6DA29B7}" dt="2023-08-21T07:54:40.534" v="821" actId="403"/>
          <ac:spMkLst>
            <pc:docMk/>
            <pc:sldMk cId="1474300730" sldId="742"/>
            <ac:spMk id="6" creationId="{FC137B9D-CCE8-1D3B-4207-4576FC1D2AA9}"/>
          </ac:spMkLst>
        </pc:spChg>
      </pc:sldChg>
    </pc:docChg>
  </pc:docChgLst>
  <pc:docChgLst>
    <pc:chgData name="Yoel Kortick" userId="167978f5-7f40-4909-85d5-d4149554ad4e" providerId="ADAL" clId="{EA2F56EF-3236-4485-80BC-9763E5455DD1}"/>
    <pc:docChg chg="undo custSel addSld delSld modSld">
      <pc:chgData name="Yoel Kortick" userId="167978f5-7f40-4909-85d5-d4149554ad4e" providerId="ADAL" clId="{EA2F56EF-3236-4485-80BC-9763E5455DD1}" dt="2023-08-22T10:08:37.443" v="240" actId="208"/>
      <pc:docMkLst>
        <pc:docMk/>
      </pc:docMkLst>
      <pc:sldChg chg="modSp mod">
        <pc:chgData name="Yoel Kortick" userId="167978f5-7f40-4909-85d5-d4149554ad4e" providerId="ADAL" clId="{EA2F56EF-3236-4485-80BC-9763E5455DD1}" dt="2023-08-22T08:30:36.013" v="2"/>
        <pc:sldMkLst>
          <pc:docMk/>
          <pc:sldMk cId="481120056" sldId="389"/>
        </pc:sldMkLst>
        <pc:spChg chg="mod">
          <ac:chgData name="Yoel Kortick" userId="167978f5-7f40-4909-85d5-d4149554ad4e" providerId="ADAL" clId="{EA2F56EF-3236-4485-80BC-9763E5455DD1}" dt="2023-08-22T08:30:27.085" v="1"/>
          <ac:spMkLst>
            <pc:docMk/>
            <pc:sldMk cId="481120056" sldId="389"/>
            <ac:spMk id="33" creationId="{10B19EF8-D548-5909-EC0A-0DAD29132EB0}"/>
          </ac:spMkLst>
        </pc:spChg>
        <pc:spChg chg="mod">
          <ac:chgData name="Yoel Kortick" userId="167978f5-7f40-4909-85d5-d4149554ad4e" providerId="ADAL" clId="{EA2F56EF-3236-4485-80BC-9763E5455DD1}" dt="2023-08-22T08:30:36.013" v="2"/>
          <ac:spMkLst>
            <pc:docMk/>
            <pc:sldMk cId="481120056" sldId="389"/>
            <ac:spMk id="35" creationId="{2856D55B-FFE4-73A6-E96B-E8539E279BBE}"/>
          </ac:spMkLst>
        </pc:spChg>
      </pc:sldChg>
      <pc:sldChg chg="modSp mod">
        <pc:chgData name="Yoel Kortick" userId="167978f5-7f40-4909-85d5-d4149554ad4e" providerId="ADAL" clId="{EA2F56EF-3236-4485-80BC-9763E5455DD1}" dt="2023-08-22T08:30:56.694" v="4" actId="255"/>
        <pc:sldMkLst>
          <pc:docMk/>
          <pc:sldMk cId="3303321736" sldId="403"/>
        </pc:sldMkLst>
        <pc:spChg chg="mod">
          <ac:chgData name="Yoel Kortick" userId="167978f5-7f40-4909-85d5-d4149554ad4e" providerId="ADAL" clId="{EA2F56EF-3236-4485-80BC-9763E5455DD1}" dt="2023-08-22T08:30:56.694" v="4" actId="255"/>
          <ac:spMkLst>
            <pc:docMk/>
            <pc:sldMk cId="3303321736" sldId="403"/>
            <ac:spMk id="6" creationId="{FC137B9D-CCE8-1D3B-4207-4576FC1D2AA9}"/>
          </ac:spMkLst>
        </pc:spChg>
      </pc:sldChg>
      <pc:sldChg chg="modSp mod">
        <pc:chgData name="Yoel Kortick" userId="167978f5-7f40-4909-85d5-d4149554ad4e" providerId="ADAL" clId="{EA2F56EF-3236-4485-80BC-9763E5455DD1}" dt="2023-08-22T08:30:03.619" v="0"/>
        <pc:sldMkLst>
          <pc:docMk/>
          <pc:sldMk cId="2441513226" sldId="574"/>
        </pc:sldMkLst>
        <pc:spChg chg="mod">
          <ac:chgData name="Yoel Kortick" userId="167978f5-7f40-4909-85d5-d4149554ad4e" providerId="ADAL" clId="{EA2F56EF-3236-4485-80BC-9763E5455DD1}" dt="2023-08-22T08:30:03.619" v="0"/>
          <ac:spMkLst>
            <pc:docMk/>
            <pc:sldMk cId="2441513226" sldId="574"/>
            <ac:spMk id="6" creationId="{234B1E83-CCD0-6E10-207E-A8FAE74F3265}"/>
          </ac:spMkLst>
        </pc:spChg>
      </pc:sldChg>
      <pc:sldChg chg="modSp mod">
        <pc:chgData name="Yoel Kortick" userId="167978f5-7f40-4909-85d5-d4149554ad4e" providerId="ADAL" clId="{EA2F56EF-3236-4485-80BC-9763E5455DD1}" dt="2023-08-22T08:31:15.879" v="6" actId="255"/>
        <pc:sldMkLst>
          <pc:docMk/>
          <pc:sldMk cId="3395953961" sldId="695"/>
        </pc:sldMkLst>
        <pc:spChg chg="mod">
          <ac:chgData name="Yoel Kortick" userId="167978f5-7f40-4909-85d5-d4149554ad4e" providerId="ADAL" clId="{EA2F56EF-3236-4485-80BC-9763E5455DD1}" dt="2023-08-22T08:31:15.879" v="6" actId="255"/>
          <ac:spMkLst>
            <pc:docMk/>
            <pc:sldMk cId="3395953961" sldId="695"/>
            <ac:spMk id="6" creationId="{FC137B9D-CCE8-1D3B-4207-4576FC1D2AA9}"/>
          </ac:spMkLst>
        </pc:spChg>
      </pc:sldChg>
      <pc:sldChg chg="addSp delSp modSp mod">
        <pc:chgData name="Yoel Kortick" userId="167978f5-7f40-4909-85d5-d4149554ad4e" providerId="ADAL" clId="{EA2F56EF-3236-4485-80BC-9763E5455DD1}" dt="2023-08-22T10:08:37.443" v="240" actId="208"/>
        <pc:sldMkLst>
          <pc:docMk/>
          <pc:sldMk cId="1600273323" sldId="698"/>
        </pc:sldMkLst>
        <pc:spChg chg="mod">
          <ac:chgData name="Yoel Kortick" userId="167978f5-7f40-4909-85d5-d4149554ad4e" providerId="ADAL" clId="{EA2F56EF-3236-4485-80BC-9763E5455DD1}" dt="2023-08-22T10:08:34.021" v="239" actId="1036"/>
          <ac:spMkLst>
            <pc:docMk/>
            <pc:sldMk cId="1600273323" sldId="698"/>
            <ac:spMk id="9" creationId="{984FE1C3-2CCD-8484-9454-4B7B7F0671F0}"/>
          </ac:spMkLst>
        </pc:spChg>
        <pc:picChg chg="add mod ord">
          <ac:chgData name="Yoel Kortick" userId="167978f5-7f40-4909-85d5-d4149554ad4e" providerId="ADAL" clId="{EA2F56EF-3236-4485-80BC-9763E5455DD1}" dt="2023-08-22T10:08:37.443" v="240" actId="208"/>
          <ac:picMkLst>
            <pc:docMk/>
            <pc:sldMk cId="1600273323" sldId="698"/>
            <ac:picMk id="7" creationId="{0EF04987-453A-2F16-3367-7DA9EF4E1A93}"/>
          </ac:picMkLst>
        </pc:picChg>
        <pc:picChg chg="del">
          <ac:chgData name="Yoel Kortick" userId="167978f5-7f40-4909-85d5-d4149554ad4e" providerId="ADAL" clId="{EA2F56EF-3236-4485-80BC-9763E5455DD1}" dt="2023-08-22T10:08:16.658" v="229" actId="478"/>
          <ac:picMkLst>
            <pc:docMk/>
            <pc:sldMk cId="1600273323" sldId="698"/>
            <ac:picMk id="8" creationId="{80C88885-CE1F-0B07-9017-52503D6D3369}"/>
          </ac:picMkLst>
        </pc:picChg>
      </pc:sldChg>
      <pc:sldChg chg="addSp delSp modSp mod">
        <pc:chgData name="Yoel Kortick" userId="167978f5-7f40-4909-85d5-d4149554ad4e" providerId="ADAL" clId="{EA2F56EF-3236-4485-80BC-9763E5455DD1}" dt="2023-08-22T08:32:51.166" v="39" actId="208"/>
        <pc:sldMkLst>
          <pc:docMk/>
          <pc:sldMk cId="4163060952" sldId="701"/>
        </pc:sldMkLst>
        <pc:picChg chg="add mod ord">
          <ac:chgData name="Yoel Kortick" userId="167978f5-7f40-4909-85d5-d4149554ad4e" providerId="ADAL" clId="{EA2F56EF-3236-4485-80BC-9763E5455DD1}" dt="2023-08-22T08:32:51.166" v="39" actId="208"/>
          <ac:picMkLst>
            <pc:docMk/>
            <pc:sldMk cId="4163060952" sldId="701"/>
            <ac:picMk id="5" creationId="{F43A50C5-8677-7607-FA29-78F7AA65E092}"/>
          </ac:picMkLst>
        </pc:picChg>
        <pc:picChg chg="del">
          <ac:chgData name="Yoel Kortick" userId="167978f5-7f40-4909-85d5-d4149554ad4e" providerId="ADAL" clId="{EA2F56EF-3236-4485-80BC-9763E5455DD1}" dt="2023-08-22T08:32:30.932" v="32" actId="478"/>
          <ac:picMkLst>
            <pc:docMk/>
            <pc:sldMk cId="4163060952" sldId="701"/>
            <ac:picMk id="7" creationId="{5A8F9B31-D0A6-6BFF-9BEA-E030C4EEBE7B}"/>
          </ac:picMkLst>
        </pc:picChg>
        <pc:cxnChg chg="mod">
          <ac:chgData name="Yoel Kortick" userId="167978f5-7f40-4909-85d5-d4149554ad4e" providerId="ADAL" clId="{EA2F56EF-3236-4485-80BC-9763E5455DD1}" dt="2023-08-22T08:32:47.342" v="38" actId="14100"/>
          <ac:cxnSpMkLst>
            <pc:docMk/>
            <pc:sldMk cId="4163060952" sldId="701"/>
            <ac:cxnSpMk id="11" creationId="{AA436362-8B14-61C9-6D44-F67F9397F327}"/>
          </ac:cxnSpMkLst>
        </pc:cxnChg>
        <pc:cxnChg chg="mod">
          <ac:chgData name="Yoel Kortick" userId="167978f5-7f40-4909-85d5-d4149554ad4e" providerId="ADAL" clId="{EA2F56EF-3236-4485-80BC-9763E5455DD1}" dt="2023-08-22T08:32:44.038" v="37" actId="14100"/>
          <ac:cxnSpMkLst>
            <pc:docMk/>
            <pc:sldMk cId="4163060952" sldId="701"/>
            <ac:cxnSpMk id="12" creationId="{2B35FEB9-C018-4FE5-BB14-68B49940BB30}"/>
          </ac:cxnSpMkLst>
        </pc:cxnChg>
      </pc:sldChg>
      <pc:sldChg chg="modSp">
        <pc:chgData name="Yoel Kortick" userId="167978f5-7f40-4909-85d5-d4149554ad4e" providerId="ADAL" clId="{EA2F56EF-3236-4485-80BC-9763E5455DD1}" dt="2023-08-22T08:36:28.149" v="99"/>
        <pc:sldMkLst>
          <pc:docMk/>
          <pc:sldMk cId="3753241301" sldId="704"/>
        </pc:sldMkLst>
        <pc:spChg chg="mod">
          <ac:chgData name="Yoel Kortick" userId="167978f5-7f40-4909-85d5-d4149554ad4e" providerId="ADAL" clId="{EA2F56EF-3236-4485-80BC-9763E5455DD1}" dt="2023-08-22T08:36:28.149" v="99"/>
          <ac:spMkLst>
            <pc:docMk/>
            <pc:sldMk cId="3753241301" sldId="704"/>
            <ac:spMk id="3" creationId="{C0DC44FE-FE73-18C6-BA0D-39ADF9F4DAF5}"/>
          </ac:spMkLst>
        </pc:spChg>
      </pc:sldChg>
      <pc:sldChg chg="addSp delSp modSp mod">
        <pc:chgData name="Yoel Kortick" userId="167978f5-7f40-4909-85d5-d4149554ad4e" providerId="ADAL" clId="{EA2F56EF-3236-4485-80BC-9763E5455DD1}" dt="2023-08-22T08:37:47.723" v="150" actId="1076"/>
        <pc:sldMkLst>
          <pc:docMk/>
          <pc:sldMk cId="3826647313" sldId="705"/>
        </pc:sldMkLst>
        <pc:spChg chg="mod">
          <ac:chgData name="Yoel Kortick" userId="167978f5-7f40-4909-85d5-d4149554ad4e" providerId="ADAL" clId="{EA2F56EF-3236-4485-80BC-9763E5455DD1}" dt="2023-08-22T08:36:28.149" v="99"/>
          <ac:spMkLst>
            <pc:docMk/>
            <pc:sldMk cId="3826647313" sldId="705"/>
            <ac:spMk id="2" creationId="{FEDFB40A-FD68-C90C-FC94-AB562EC8C5F8}"/>
          </ac:spMkLst>
        </pc:spChg>
        <pc:spChg chg="mod">
          <ac:chgData name="Yoel Kortick" userId="167978f5-7f40-4909-85d5-d4149554ad4e" providerId="ADAL" clId="{EA2F56EF-3236-4485-80BC-9763E5455DD1}" dt="2023-08-22T08:36:28.149" v="99"/>
          <ac:spMkLst>
            <pc:docMk/>
            <pc:sldMk cId="3826647313" sldId="705"/>
            <ac:spMk id="3" creationId="{1EEC3019-2DBF-2204-71BC-BA22E9B7D6C8}"/>
          </ac:spMkLst>
        </pc:spChg>
        <pc:spChg chg="mod">
          <ac:chgData name="Yoel Kortick" userId="167978f5-7f40-4909-85d5-d4149554ad4e" providerId="ADAL" clId="{EA2F56EF-3236-4485-80BC-9763E5455DD1}" dt="2023-08-22T08:36:52.970" v="100"/>
          <ac:spMkLst>
            <pc:docMk/>
            <pc:sldMk cId="3826647313" sldId="705"/>
            <ac:spMk id="6" creationId="{FC137B9D-CCE8-1D3B-4207-4576FC1D2AA9}"/>
          </ac:spMkLst>
        </pc:spChg>
        <pc:spChg chg="del">
          <ac:chgData name="Yoel Kortick" userId="167978f5-7f40-4909-85d5-d4149554ad4e" providerId="ADAL" clId="{EA2F56EF-3236-4485-80BC-9763E5455DD1}" dt="2023-08-22T08:37:14.210" v="103" actId="478"/>
          <ac:spMkLst>
            <pc:docMk/>
            <pc:sldMk cId="3826647313" sldId="705"/>
            <ac:spMk id="7" creationId="{E36EF42C-1195-53AF-69F3-00271000517C}"/>
          </ac:spMkLst>
        </pc:spChg>
        <pc:spChg chg="del">
          <ac:chgData name="Yoel Kortick" userId="167978f5-7f40-4909-85d5-d4149554ad4e" providerId="ADAL" clId="{EA2F56EF-3236-4485-80BC-9763E5455DD1}" dt="2023-08-22T08:37:13.477" v="102" actId="478"/>
          <ac:spMkLst>
            <pc:docMk/>
            <pc:sldMk cId="3826647313" sldId="705"/>
            <ac:spMk id="8" creationId="{B9DBACEC-87DF-79BA-C2E7-A77685002EFA}"/>
          </ac:spMkLst>
        </pc:spChg>
        <pc:spChg chg="add mod">
          <ac:chgData name="Yoel Kortick" userId="167978f5-7f40-4909-85d5-d4149554ad4e" providerId="ADAL" clId="{EA2F56EF-3236-4485-80BC-9763E5455DD1}" dt="2023-08-22T08:37:31.358" v="147" actId="1036"/>
          <ac:spMkLst>
            <pc:docMk/>
            <pc:sldMk cId="3826647313" sldId="705"/>
            <ac:spMk id="10" creationId="{F44E8121-1A4E-3189-8848-5251DD35B193}"/>
          </ac:spMkLst>
        </pc:spChg>
        <pc:spChg chg="add mod">
          <ac:chgData name="Yoel Kortick" userId="167978f5-7f40-4909-85d5-d4149554ad4e" providerId="ADAL" clId="{EA2F56EF-3236-4485-80BC-9763E5455DD1}" dt="2023-08-22T08:37:47.723" v="150" actId="1076"/>
          <ac:spMkLst>
            <pc:docMk/>
            <pc:sldMk cId="3826647313" sldId="705"/>
            <ac:spMk id="11" creationId="{EEBBEE21-6C02-3648-3A08-831958CD6631}"/>
          </ac:spMkLst>
        </pc:spChg>
        <pc:picChg chg="del">
          <ac:chgData name="Yoel Kortick" userId="167978f5-7f40-4909-85d5-d4149554ad4e" providerId="ADAL" clId="{EA2F56EF-3236-4485-80BC-9763E5455DD1}" dt="2023-08-22T08:37:12.392" v="101" actId="478"/>
          <ac:picMkLst>
            <pc:docMk/>
            <pc:sldMk cId="3826647313" sldId="705"/>
            <ac:picMk id="5" creationId="{C4CBB6CF-50CA-3140-BDF2-6665FAD16660}"/>
          </ac:picMkLst>
        </pc:picChg>
        <pc:picChg chg="add mod">
          <ac:chgData name="Yoel Kortick" userId="167978f5-7f40-4909-85d5-d4149554ad4e" providerId="ADAL" clId="{EA2F56EF-3236-4485-80BC-9763E5455DD1}" dt="2023-08-22T08:37:25.071" v="143" actId="208"/>
          <ac:picMkLst>
            <pc:docMk/>
            <pc:sldMk cId="3826647313" sldId="705"/>
            <ac:picMk id="9" creationId="{17AC6C80-E55E-2CB7-31BA-CD542D5732AE}"/>
          </ac:picMkLst>
        </pc:picChg>
      </pc:sldChg>
      <pc:sldChg chg="addSp delSp modSp mod">
        <pc:chgData name="Yoel Kortick" userId="167978f5-7f40-4909-85d5-d4149554ad4e" providerId="ADAL" clId="{EA2F56EF-3236-4485-80BC-9763E5455DD1}" dt="2023-08-22T08:31:49.353" v="31" actId="208"/>
        <pc:sldMkLst>
          <pc:docMk/>
          <pc:sldMk cId="1631739187" sldId="714"/>
        </pc:sldMkLst>
        <pc:spChg chg="mod">
          <ac:chgData name="Yoel Kortick" userId="167978f5-7f40-4909-85d5-d4149554ad4e" providerId="ADAL" clId="{EA2F56EF-3236-4485-80BC-9763E5455DD1}" dt="2023-08-22T08:31:45.060" v="30" actId="20577"/>
          <ac:spMkLst>
            <pc:docMk/>
            <pc:sldMk cId="1631739187" sldId="714"/>
            <ac:spMk id="6" creationId="{FC137B9D-CCE8-1D3B-4207-4576FC1D2AA9}"/>
          </ac:spMkLst>
        </pc:spChg>
        <pc:picChg chg="add mod">
          <ac:chgData name="Yoel Kortick" userId="167978f5-7f40-4909-85d5-d4149554ad4e" providerId="ADAL" clId="{EA2F56EF-3236-4485-80BC-9763E5455DD1}" dt="2023-08-22T08:31:49.353" v="31" actId="208"/>
          <ac:picMkLst>
            <pc:docMk/>
            <pc:sldMk cId="1631739187" sldId="714"/>
            <ac:picMk id="5" creationId="{7705A4C2-F72A-0CC4-829B-B0E3A07A667D}"/>
          </ac:picMkLst>
        </pc:picChg>
        <pc:picChg chg="del">
          <ac:chgData name="Yoel Kortick" userId="167978f5-7f40-4909-85d5-d4149554ad4e" providerId="ADAL" clId="{EA2F56EF-3236-4485-80BC-9763E5455DD1}" dt="2023-08-22T08:31:31.804" v="7" actId="478"/>
          <ac:picMkLst>
            <pc:docMk/>
            <pc:sldMk cId="1631739187" sldId="714"/>
            <ac:picMk id="8" creationId="{875FC77D-1C49-BBA5-0F9B-02EC0AF300E5}"/>
          </ac:picMkLst>
        </pc:picChg>
      </pc:sldChg>
      <pc:sldChg chg="addSp modSp mod">
        <pc:chgData name="Yoel Kortick" userId="167978f5-7f40-4909-85d5-d4149554ad4e" providerId="ADAL" clId="{EA2F56EF-3236-4485-80BC-9763E5455DD1}" dt="2023-08-22T08:34:06" v="55" actId="1076"/>
        <pc:sldMkLst>
          <pc:docMk/>
          <pc:sldMk cId="2611923338" sldId="716"/>
        </pc:sldMkLst>
        <pc:spChg chg="mod">
          <ac:chgData name="Yoel Kortick" userId="167978f5-7f40-4909-85d5-d4149554ad4e" providerId="ADAL" clId="{EA2F56EF-3236-4485-80BC-9763E5455DD1}" dt="2023-08-22T08:33:39.755" v="44" actId="14100"/>
          <ac:spMkLst>
            <pc:docMk/>
            <pc:sldMk cId="2611923338" sldId="716"/>
            <ac:spMk id="6" creationId="{FC137B9D-CCE8-1D3B-4207-4576FC1D2AA9}"/>
          </ac:spMkLst>
        </pc:spChg>
        <pc:spChg chg="add mod">
          <ac:chgData name="Yoel Kortick" userId="167978f5-7f40-4909-85d5-d4149554ad4e" providerId="ADAL" clId="{EA2F56EF-3236-4485-80BC-9763E5455DD1}" dt="2023-08-22T08:33:54.325" v="52" actId="14100"/>
          <ac:spMkLst>
            <pc:docMk/>
            <pc:sldMk cId="2611923338" sldId="716"/>
            <ac:spMk id="7" creationId="{29454777-3EF2-3A89-9885-F0FDF9726829}"/>
          </ac:spMkLst>
        </pc:spChg>
        <pc:spChg chg="add mod">
          <ac:chgData name="Yoel Kortick" userId="167978f5-7f40-4909-85d5-d4149554ad4e" providerId="ADAL" clId="{EA2F56EF-3236-4485-80BC-9763E5455DD1}" dt="2023-08-22T08:34:03.119" v="54" actId="14100"/>
          <ac:spMkLst>
            <pc:docMk/>
            <pc:sldMk cId="2611923338" sldId="716"/>
            <ac:spMk id="8" creationId="{F40DBC6D-9C56-0F3E-C739-6291D0B1EC28}"/>
          </ac:spMkLst>
        </pc:spChg>
        <pc:picChg chg="add mod ord">
          <ac:chgData name="Yoel Kortick" userId="167978f5-7f40-4909-85d5-d4149554ad4e" providerId="ADAL" clId="{EA2F56EF-3236-4485-80BC-9763E5455DD1}" dt="2023-08-22T08:33:50.104" v="50" actId="208"/>
          <ac:picMkLst>
            <pc:docMk/>
            <pc:sldMk cId="2611923338" sldId="716"/>
            <ac:picMk id="5" creationId="{128AA887-0DBD-2BA8-4AE3-2159FA09A01B}"/>
          </ac:picMkLst>
        </pc:picChg>
        <pc:cxnChg chg="add mod">
          <ac:chgData name="Yoel Kortick" userId="167978f5-7f40-4909-85d5-d4149554ad4e" providerId="ADAL" clId="{EA2F56EF-3236-4485-80BC-9763E5455DD1}" dt="2023-08-22T08:34:06" v="55" actId="1076"/>
          <ac:cxnSpMkLst>
            <pc:docMk/>
            <pc:sldMk cId="2611923338" sldId="716"/>
            <ac:cxnSpMk id="9" creationId="{9141E386-8851-FB04-ED22-94A02BDA64A7}"/>
          </ac:cxnSpMkLst>
        </pc:cxnChg>
      </pc:sldChg>
      <pc:sldChg chg="delSp modSp mod">
        <pc:chgData name="Yoel Kortick" userId="167978f5-7f40-4909-85d5-d4149554ad4e" providerId="ADAL" clId="{EA2F56EF-3236-4485-80BC-9763E5455DD1}" dt="2023-08-22T08:34:33.730" v="61" actId="14100"/>
        <pc:sldMkLst>
          <pc:docMk/>
          <pc:sldMk cId="2243976973" sldId="717"/>
        </pc:sldMkLst>
        <pc:spChg chg="mod">
          <ac:chgData name="Yoel Kortick" userId="167978f5-7f40-4909-85d5-d4149554ad4e" providerId="ADAL" clId="{EA2F56EF-3236-4485-80BC-9763E5455DD1}" dt="2023-08-22T08:34:33.730" v="61" actId="14100"/>
          <ac:spMkLst>
            <pc:docMk/>
            <pc:sldMk cId="2243976973" sldId="717"/>
            <ac:spMk id="6" creationId="{FC137B9D-CCE8-1D3B-4207-4576FC1D2AA9}"/>
          </ac:spMkLst>
        </pc:spChg>
        <pc:spChg chg="del">
          <ac:chgData name="Yoel Kortick" userId="167978f5-7f40-4909-85d5-d4149554ad4e" providerId="ADAL" clId="{EA2F56EF-3236-4485-80BC-9763E5455DD1}" dt="2023-08-22T08:34:22.883" v="56" actId="478"/>
          <ac:spMkLst>
            <pc:docMk/>
            <pc:sldMk cId="2243976973" sldId="717"/>
            <ac:spMk id="9" creationId="{485505EF-1B7F-ECCA-2432-F82715895F61}"/>
          </ac:spMkLst>
        </pc:spChg>
        <pc:spChg chg="del">
          <ac:chgData name="Yoel Kortick" userId="167978f5-7f40-4909-85d5-d4149554ad4e" providerId="ADAL" clId="{EA2F56EF-3236-4485-80BC-9763E5455DD1}" dt="2023-08-22T08:34:22.883" v="56" actId="478"/>
          <ac:spMkLst>
            <pc:docMk/>
            <pc:sldMk cId="2243976973" sldId="717"/>
            <ac:spMk id="10" creationId="{70C30198-5069-64E8-B3D4-FD8DDFB7E174}"/>
          </ac:spMkLst>
        </pc:spChg>
        <pc:spChg chg="del">
          <ac:chgData name="Yoel Kortick" userId="167978f5-7f40-4909-85d5-d4149554ad4e" providerId="ADAL" clId="{EA2F56EF-3236-4485-80BC-9763E5455DD1}" dt="2023-08-22T08:34:22.883" v="56" actId="478"/>
          <ac:spMkLst>
            <pc:docMk/>
            <pc:sldMk cId="2243976973" sldId="717"/>
            <ac:spMk id="11" creationId="{210E0C21-CAE6-F47E-E6BC-C5EBC99BCC24}"/>
          </ac:spMkLst>
        </pc:spChg>
        <pc:spChg chg="del">
          <ac:chgData name="Yoel Kortick" userId="167978f5-7f40-4909-85d5-d4149554ad4e" providerId="ADAL" clId="{EA2F56EF-3236-4485-80BC-9763E5455DD1}" dt="2023-08-22T08:34:23.851" v="57" actId="478"/>
          <ac:spMkLst>
            <pc:docMk/>
            <pc:sldMk cId="2243976973" sldId="717"/>
            <ac:spMk id="15" creationId="{1231DBF9-EBD6-2EAC-96D5-AD66C53DEDB5}"/>
          </ac:spMkLst>
        </pc:spChg>
        <pc:picChg chg="del">
          <ac:chgData name="Yoel Kortick" userId="167978f5-7f40-4909-85d5-d4149554ad4e" providerId="ADAL" clId="{EA2F56EF-3236-4485-80BC-9763E5455DD1}" dt="2023-08-22T08:34:24.314" v="58" actId="478"/>
          <ac:picMkLst>
            <pc:docMk/>
            <pc:sldMk cId="2243976973" sldId="717"/>
            <ac:picMk id="5" creationId="{D6F3721B-ADA9-0178-266E-6B603A4F4BD4}"/>
          </ac:picMkLst>
        </pc:picChg>
        <pc:cxnChg chg="del">
          <ac:chgData name="Yoel Kortick" userId="167978f5-7f40-4909-85d5-d4149554ad4e" providerId="ADAL" clId="{EA2F56EF-3236-4485-80BC-9763E5455DD1}" dt="2023-08-22T08:34:22.883" v="56" actId="478"/>
          <ac:cxnSpMkLst>
            <pc:docMk/>
            <pc:sldMk cId="2243976973" sldId="717"/>
            <ac:cxnSpMk id="7" creationId="{59B297EF-7B9A-F30E-EB05-15D50960609D}"/>
          </ac:cxnSpMkLst>
        </pc:cxnChg>
        <pc:cxnChg chg="del">
          <ac:chgData name="Yoel Kortick" userId="167978f5-7f40-4909-85d5-d4149554ad4e" providerId="ADAL" clId="{EA2F56EF-3236-4485-80BC-9763E5455DD1}" dt="2023-08-22T08:34:22.883" v="56" actId="478"/>
          <ac:cxnSpMkLst>
            <pc:docMk/>
            <pc:sldMk cId="2243976973" sldId="717"/>
            <ac:cxnSpMk id="8" creationId="{0DBC7238-90BF-A0F6-C09C-22B043FB81C9}"/>
          </ac:cxnSpMkLst>
        </pc:cxnChg>
        <pc:cxnChg chg="del">
          <ac:chgData name="Yoel Kortick" userId="167978f5-7f40-4909-85d5-d4149554ad4e" providerId="ADAL" clId="{EA2F56EF-3236-4485-80BC-9763E5455DD1}" dt="2023-08-22T08:34:22.883" v="56" actId="478"/>
          <ac:cxnSpMkLst>
            <pc:docMk/>
            <pc:sldMk cId="2243976973" sldId="717"/>
            <ac:cxnSpMk id="12" creationId="{67C0455F-6673-2923-0937-2BF031E7BC77}"/>
          </ac:cxnSpMkLst>
        </pc:cxnChg>
        <pc:cxnChg chg="del">
          <ac:chgData name="Yoel Kortick" userId="167978f5-7f40-4909-85d5-d4149554ad4e" providerId="ADAL" clId="{EA2F56EF-3236-4485-80BC-9763E5455DD1}" dt="2023-08-22T08:34:22.883" v="56" actId="478"/>
          <ac:cxnSpMkLst>
            <pc:docMk/>
            <pc:sldMk cId="2243976973" sldId="717"/>
            <ac:cxnSpMk id="14" creationId="{4CF2EDA8-C97C-8987-4382-72601E86F89E}"/>
          </ac:cxnSpMkLst>
        </pc:cxnChg>
        <pc:cxnChg chg="del">
          <ac:chgData name="Yoel Kortick" userId="167978f5-7f40-4909-85d5-d4149554ad4e" providerId="ADAL" clId="{EA2F56EF-3236-4485-80BC-9763E5455DD1}" dt="2023-08-22T08:34:22.883" v="56" actId="478"/>
          <ac:cxnSpMkLst>
            <pc:docMk/>
            <pc:sldMk cId="2243976973" sldId="717"/>
            <ac:cxnSpMk id="16" creationId="{E5388A6C-F9AA-0296-61B8-6E4C15C282CE}"/>
          </ac:cxnSpMkLst>
        </pc:cxnChg>
        <pc:cxnChg chg="del mod">
          <ac:chgData name="Yoel Kortick" userId="167978f5-7f40-4909-85d5-d4149554ad4e" providerId="ADAL" clId="{EA2F56EF-3236-4485-80BC-9763E5455DD1}" dt="2023-08-22T08:34:22.883" v="56" actId="478"/>
          <ac:cxnSpMkLst>
            <pc:docMk/>
            <pc:sldMk cId="2243976973" sldId="717"/>
            <ac:cxnSpMk id="17" creationId="{DBD413A0-BA47-6FD0-FEAA-D307EA6597E0}"/>
          </ac:cxnSpMkLst>
        </pc:cxnChg>
      </pc:sldChg>
      <pc:sldChg chg="addSp delSp modSp mod">
        <pc:chgData name="Yoel Kortick" userId="167978f5-7f40-4909-85d5-d4149554ad4e" providerId="ADAL" clId="{EA2F56EF-3236-4485-80BC-9763E5455DD1}" dt="2023-08-22T08:35:11.283" v="69" actId="208"/>
        <pc:sldMkLst>
          <pc:docMk/>
          <pc:sldMk cId="1436621193" sldId="718"/>
        </pc:sldMkLst>
        <pc:spChg chg="del">
          <ac:chgData name="Yoel Kortick" userId="167978f5-7f40-4909-85d5-d4149554ad4e" providerId="ADAL" clId="{EA2F56EF-3236-4485-80BC-9763E5455DD1}" dt="2023-08-22T08:34:51.543" v="62" actId="478"/>
          <ac:spMkLst>
            <pc:docMk/>
            <pc:sldMk cId="1436621193" sldId="718"/>
            <ac:spMk id="6" creationId="{FC137B9D-CCE8-1D3B-4207-4576FC1D2AA9}"/>
          </ac:spMkLst>
        </pc:spChg>
        <pc:spChg chg="add del mod">
          <ac:chgData name="Yoel Kortick" userId="167978f5-7f40-4909-85d5-d4149554ad4e" providerId="ADAL" clId="{EA2F56EF-3236-4485-80BC-9763E5455DD1}" dt="2023-08-22T08:34:53.008" v="63" actId="478"/>
          <ac:spMkLst>
            <pc:docMk/>
            <pc:sldMk cId="1436621193" sldId="718"/>
            <ac:spMk id="7" creationId="{D6AB6303-38C8-377E-26E9-1795AF55C0CB}"/>
          </ac:spMkLst>
        </pc:spChg>
        <pc:spChg chg="add mod">
          <ac:chgData name="Yoel Kortick" userId="167978f5-7f40-4909-85d5-d4149554ad4e" providerId="ADAL" clId="{EA2F56EF-3236-4485-80BC-9763E5455DD1}" dt="2023-08-22T08:35:03.681" v="66" actId="1076"/>
          <ac:spMkLst>
            <pc:docMk/>
            <pc:sldMk cId="1436621193" sldId="718"/>
            <ac:spMk id="9" creationId="{FD970232-7B56-F42F-A34F-7C8903522EAB}"/>
          </ac:spMkLst>
        </pc:spChg>
        <pc:spChg chg="add mod">
          <ac:chgData name="Yoel Kortick" userId="167978f5-7f40-4909-85d5-d4149554ad4e" providerId="ADAL" clId="{EA2F56EF-3236-4485-80BC-9763E5455DD1}" dt="2023-08-22T08:35:09.300" v="68" actId="14100"/>
          <ac:spMkLst>
            <pc:docMk/>
            <pc:sldMk cId="1436621193" sldId="718"/>
            <ac:spMk id="10" creationId="{0558858A-82D1-BE6F-C507-411E1BD994AD}"/>
          </ac:spMkLst>
        </pc:spChg>
        <pc:picChg chg="add mod">
          <ac:chgData name="Yoel Kortick" userId="167978f5-7f40-4909-85d5-d4149554ad4e" providerId="ADAL" clId="{EA2F56EF-3236-4485-80BC-9763E5455DD1}" dt="2023-08-22T08:35:11.283" v="69" actId="208"/>
          <ac:picMkLst>
            <pc:docMk/>
            <pc:sldMk cId="1436621193" sldId="718"/>
            <ac:picMk id="8" creationId="{2FE1EF77-A122-BCFE-08C8-CC287FB17961}"/>
          </ac:picMkLst>
        </pc:picChg>
      </pc:sldChg>
      <pc:sldChg chg="del">
        <pc:chgData name="Yoel Kortick" userId="167978f5-7f40-4909-85d5-d4149554ad4e" providerId="ADAL" clId="{EA2F56EF-3236-4485-80BC-9763E5455DD1}" dt="2023-08-22T08:36:09.267" v="92" actId="47"/>
        <pc:sldMkLst>
          <pc:docMk/>
          <pc:sldMk cId="1929010854" sldId="719"/>
        </pc:sldMkLst>
      </pc:sldChg>
      <pc:sldChg chg="del">
        <pc:chgData name="Yoel Kortick" userId="167978f5-7f40-4909-85d5-d4149554ad4e" providerId="ADAL" clId="{EA2F56EF-3236-4485-80BC-9763E5455DD1}" dt="2023-08-22T08:36:11.109" v="94" actId="47"/>
        <pc:sldMkLst>
          <pc:docMk/>
          <pc:sldMk cId="470695491" sldId="720"/>
        </pc:sldMkLst>
      </pc:sldChg>
      <pc:sldChg chg="del">
        <pc:chgData name="Yoel Kortick" userId="167978f5-7f40-4909-85d5-d4149554ad4e" providerId="ADAL" clId="{EA2F56EF-3236-4485-80BC-9763E5455DD1}" dt="2023-08-22T08:36:10.021" v="93" actId="47"/>
        <pc:sldMkLst>
          <pc:docMk/>
          <pc:sldMk cId="2993157543" sldId="721"/>
        </pc:sldMkLst>
      </pc:sldChg>
      <pc:sldChg chg="del">
        <pc:chgData name="Yoel Kortick" userId="167978f5-7f40-4909-85d5-d4149554ad4e" providerId="ADAL" clId="{EA2F56EF-3236-4485-80BC-9763E5455DD1}" dt="2023-08-22T08:36:11.628" v="95" actId="47"/>
        <pc:sldMkLst>
          <pc:docMk/>
          <pc:sldMk cId="1232935902" sldId="722"/>
        </pc:sldMkLst>
      </pc:sldChg>
      <pc:sldChg chg="del">
        <pc:chgData name="Yoel Kortick" userId="167978f5-7f40-4909-85d5-d4149554ad4e" providerId="ADAL" clId="{EA2F56EF-3236-4485-80BC-9763E5455DD1}" dt="2023-08-22T08:36:12.277" v="96" actId="47"/>
        <pc:sldMkLst>
          <pc:docMk/>
          <pc:sldMk cId="2623291580" sldId="724"/>
        </pc:sldMkLst>
      </pc:sldChg>
      <pc:sldChg chg="addSp delSp modSp mod">
        <pc:chgData name="Yoel Kortick" userId="167978f5-7f40-4909-85d5-d4149554ad4e" providerId="ADAL" clId="{EA2F56EF-3236-4485-80BC-9763E5455DD1}" dt="2023-08-22T08:38:28.505" v="199" actId="208"/>
        <pc:sldMkLst>
          <pc:docMk/>
          <pc:sldMk cId="867902494" sldId="725"/>
        </pc:sldMkLst>
        <pc:spChg chg="mod">
          <ac:chgData name="Yoel Kortick" userId="167978f5-7f40-4909-85d5-d4149554ad4e" providerId="ADAL" clId="{EA2F56EF-3236-4485-80BC-9763E5455DD1}" dt="2023-08-22T08:36:28.149" v="99"/>
          <ac:spMkLst>
            <pc:docMk/>
            <pc:sldMk cId="867902494" sldId="725"/>
            <ac:spMk id="2" creationId="{FEDFB40A-FD68-C90C-FC94-AB562EC8C5F8}"/>
          </ac:spMkLst>
        </pc:spChg>
        <pc:spChg chg="mod">
          <ac:chgData name="Yoel Kortick" userId="167978f5-7f40-4909-85d5-d4149554ad4e" providerId="ADAL" clId="{EA2F56EF-3236-4485-80BC-9763E5455DD1}" dt="2023-08-22T08:36:28.149" v="99"/>
          <ac:spMkLst>
            <pc:docMk/>
            <pc:sldMk cId="867902494" sldId="725"/>
            <ac:spMk id="3" creationId="{1EEC3019-2DBF-2204-71BC-BA22E9B7D6C8}"/>
          </ac:spMkLst>
        </pc:spChg>
        <pc:spChg chg="mod">
          <ac:chgData name="Yoel Kortick" userId="167978f5-7f40-4909-85d5-d4149554ad4e" providerId="ADAL" clId="{EA2F56EF-3236-4485-80BC-9763E5455DD1}" dt="2023-08-22T08:37:58.470" v="151"/>
          <ac:spMkLst>
            <pc:docMk/>
            <pc:sldMk cId="867902494" sldId="725"/>
            <ac:spMk id="6" creationId="{FC137B9D-CCE8-1D3B-4207-4576FC1D2AA9}"/>
          </ac:spMkLst>
        </pc:spChg>
        <pc:spChg chg="add mod">
          <ac:chgData name="Yoel Kortick" userId="167978f5-7f40-4909-85d5-d4149554ad4e" providerId="ADAL" clId="{EA2F56EF-3236-4485-80BC-9763E5455DD1}" dt="2023-08-22T08:38:26.527" v="198" actId="1076"/>
          <ac:spMkLst>
            <pc:docMk/>
            <pc:sldMk cId="867902494" sldId="725"/>
            <ac:spMk id="7" creationId="{7D56C64B-E014-CCF3-8F92-123F1B498657}"/>
          </ac:spMkLst>
        </pc:spChg>
        <pc:spChg chg="del">
          <ac:chgData name="Yoel Kortick" userId="167978f5-7f40-4909-85d5-d4149554ad4e" providerId="ADAL" clId="{EA2F56EF-3236-4485-80BC-9763E5455DD1}" dt="2023-08-22T08:38:14.091" v="153" actId="478"/>
          <ac:spMkLst>
            <pc:docMk/>
            <pc:sldMk cId="867902494" sldId="725"/>
            <ac:spMk id="10" creationId="{56008402-405D-44A8-B342-0D32178CD45F}"/>
          </ac:spMkLst>
        </pc:spChg>
        <pc:picChg chg="add mod">
          <ac:chgData name="Yoel Kortick" userId="167978f5-7f40-4909-85d5-d4149554ad4e" providerId="ADAL" clId="{EA2F56EF-3236-4485-80BC-9763E5455DD1}" dt="2023-08-22T08:38:28.505" v="199" actId="208"/>
          <ac:picMkLst>
            <pc:docMk/>
            <pc:sldMk cId="867902494" sldId="725"/>
            <ac:picMk id="5" creationId="{9A448246-153F-BE03-D051-0CA708733155}"/>
          </ac:picMkLst>
        </pc:picChg>
        <pc:picChg chg="del">
          <ac:chgData name="Yoel Kortick" userId="167978f5-7f40-4909-85d5-d4149554ad4e" providerId="ADAL" clId="{EA2F56EF-3236-4485-80BC-9763E5455DD1}" dt="2023-08-22T08:38:13.004" v="152" actId="478"/>
          <ac:picMkLst>
            <pc:docMk/>
            <pc:sldMk cId="867902494" sldId="725"/>
            <ac:picMk id="9" creationId="{EDDEBEF3-0460-9C94-3735-2FC4374088EA}"/>
          </ac:picMkLst>
        </pc:picChg>
      </pc:sldChg>
      <pc:sldChg chg="addSp delSp modSp mod">
        <pc:chgData name="Yoel Kortick" userId="167978f5-7f40-4909-85d5-d4149554ad4e" providerId="ADAL" clId="{EA2F56EF-3236-4485-80BC-9763E5455DD1}" dt="2023-08-22T08:39:37.081" v="214" actId="1076"/>
        <pc:sldMkLst>
          <pc:docMk/>
          <pc:sldMk cId="4027746335" sldId="726"/>
        </pc:sldMkLst>
        <pc:spChg chg="mod">
          <ac:chgData name="Yoel Kortick" userId="167978f5-7f40-4909-85d5-d4149554ad4e" providerId="ADAL" clId="{EA2F56EF-3236-4485-80BC-9763E5455DD1}" dt="2023-08-22T08:36:28.149" v="99"/>
          <ac:spMkLst>
            <pc:docMk/>
            <pc:sldMk cId="4027746335" sldId="726"/>
            <ac:spMk id="2" creationId="{FEDFB40A-FD68-C90C-FC94-AB562EC8C5F8}"/>
          </ac:spMkLst>
        </pc:spChg>
        <pc:spChg chg="mod">
          <ac:chgData name="Yoel Kortick" userId="167978f5-7f40-4909-85d5-d4149554ad4e" providerId="ADAL" clId="{EA2F56EF-3236-4485-80BC-9763E5455DD1}" dt="2023-08-22T08:36:28.149" v="99"/>
          <ac:spMkLst>
            <pc:docMk/>
            <pc:sldMk cId="4027746335" sldId="726"/>
            <ac:spMk id="3" creationId="{1EEC3019-2DBF-2204-71BC-BA22E9B7D6C8}"/>
          </ac:spMkLst>
        </pc:spChg>
        <pc:spChg chg="mod">
          <ac:chgData name="Yoel Kortick" userId="167978f5-7f40-4909-85d5-d4149554ad4e" providerId="ADAL" clId="{EA2F56EF-3236-4485-80BC-9763E5455DD1}" dt="2023-08-22T08:39:03.129" v="206" actId="14100"/>
          <ac:spMkLst>
            <pc:docMk/>
            <pc:sldMk cId="4027746335" sldId="726"/>
            <ac:spMk id="6" creationId="{FC137B9D-CCE8-1D3B-4207-4576FC1D2AA9}"/>
          </ac:spMkLst>
        </pc:spChg>
        <pc:spChg chg="del">
          <ac:chgData name="Yoel Kortick" userId="167978f5-7f40-4909-85d5-d4149554ad4e" providerId="ADAL" clId="{EA2F56EF-3236-4485-80BC-9763E5455DD1}" dt="2023-08-22T08:38:53.409" v="201" actId="478"/>
          <ac:spMkLst>
            <pc:docMk/>
            <pc:sldMk cId="4027746335" sldId="726"/>
            <ac:spMk id="7" creationId="{D1710394-A96A-F261-EB99-5C7940CE9C06}"/>
          </ac:spMkLst>
        </pc:spChg>
        <pc:spChg chg="add mod">
          <ac:chgData name="Yoel Kortick" userId="167978f5-7f40-4909-85d5-d4149554ad4e" providerId="ADAL" clId="{EA2F56EF-3236-4485-80BC-9763E5455DD1}" dt="2023-08-22T08:39:17.675" v="210" actId="1076"/>
          <ac:spMkLst>
            <pc:docMk/>
            <pc:sldMk cId="4027746335" sldId="726"/>
            <ac:spMk id="9" creationId="{D8808D8A-0539-6C4F-89A8-B67C3D5D29B1}"/>
          </ac:spMkLst>
        </pc:spChg>
        <pc:spChg chg="add mod">
          <ac:chgData name="Yoel Kortick" userId="167978f5-7f40-4909-85d5-d4149554ad4e" providerId="ADAL" clId="{EA2F56EF-3236-4485-80BC-9763E5455DD1}" dt="2023-08-22T08:39:37.081" v="214" actId="1076"/>
          <ac:spMkLst>
            <pc:docMk/>
            <pc:sldMk cId="4027746335" sldId="726"/>
            <ac:spMk id="10" creationId="{7B8C417F-6D9C-E947-8AB9-39EDDFE9F770}"/>
          </ac:spMkLst>
        </pc:spChg>
        <pc:picChg chg="del">
          <ac:chgData name="Yoel Kortick" userId="167978f5-7f40-4909-85d5-d4149554ad4e" providerId="ADAL" clId="{EA2F56EF-3236-4485-80BC-9763E5455DD1}" dt="2023-08-22T08:38:52.378" v="200" actId="478"/>
          <ac:picMkLst>
            <pc:docMk/>
            <pc:sldMk cId="4027746335" sldId="726"/>
            <ac:picMk id="5" creationId="{53AD693B-07FE-36EF-0489-27B4B3CFE26F}"/>
          </ac:picMkLst>
        </pc:picChg>
        <pc:picChg chg="add mod">
          <ac:chgData name="Yoel Kortick" userId="167978f5-7f40-4909-85d5-d4149554ad4e" providerId="ADAL" clId="{EA2F56EF-3236-4485-80BC-9763E5455DD1}" dt="2023-08-22T08:39:15.123" v="209" actId="1076"/>
          <ac:picMkLst>
            <pc:docMk/>
            <pc:sldMk cId="4027746335" sldId="726"/>
            <ac:picMk id="8" creationId="{40D9B13B-C8EB-849D-A3BE-8B324D958964}"/>
          </ac:picMkLst>
        </pc:picChg>
        <pc:cxnChg chg="add mod">
          <ac:chgData name="Yoel Kortick" userId="167978f5-7f40-4909-85d5-d4149554ad4e" providerId="ADAL" clId="{EA2F56EF-3236-4485-80BC-9763E5455DD1}" dt="2023-08-22T08:39:22.400" v="211" actId="1076"/>
          <ac:cxnSpMkLst>
            <pc:docMk/>
            <pc:sldMk cId="4027746335" sldId="726"/>
            <ac:cxnSpMk id="11" creationId="{AAA9245C-0800-4879-3BBF-3F3D35B0DB40}"/>
          </ac:cxnSpMkLst>
        </pc:cxnChg>
      </pc:sldChg>
      <pc:sldChg chg="addSp delSp modSp mod">
        <pc:chgData name="Yoel Kortick" userId="167978f5-7f40-4909-85d5-d4149554ad4e" providerId="ADAL" clId="{EA2F56EF-3236-4485-80BC-9763E5455DD1}" dt="2023-08-22T08:40:17.306" v="225" actId="208"/>
        <pc:sldMkLst>
          <pc:docMk/>
          <pc:sldMk cId="2556431815" sldId="727"/>
        </pc:sldMkLst>
        <pc:spChg chg="mod">
          <ac:chgData name="Yoel Kortick" userId="167978f5-7f40-4909-85d5-d4149554ad4e" providerId="ADAL" clId="{EA2F56EF-3236-4485-80BC-9763E5455DD1}" dt="2023-08-22T08:36:28.149" v="99"/>
          <ac:spMkLst>
            <pc:docMk/>
            <pc:sldMk cId="2556431815" sldId="727"/>
            <ac:spMk id="2" creationId="{FEDFB40A-FD68-C90C-FC94-AB562EC8C5F8}"/>
          </ac:spMkLst>
        </pc:spChg>
        <pc:spChg chg="mod">
          <ac:chgData name="Yoel Kortick" userId="167978f5-7f40-4909-85d5-d4149554ad4e" providerId="ADAL" clId="{EA2F56EF-3236-4485-80BC-9763E5455DD1}" dt="2023-08-22T08:39:54.526" v="218" actId="1076"/>
          <ac:spMkLst>
            <pc:docMk/>
            <pc:sldMk cId="2556431815" sldId="727"/>
            <ac:spMk id="3" creationId="{1EEC3019-2DBF-2204-71BC-BA22E9B7D6C8}"/>
          </ac:spMkLst>
        </pc:spChg>
        <pc:spChg chg="mod">
          <ac:chgData name="Yoel Kortick" userId="167978f5-7f40-4909-85d5-d4149554ad4e" providerId="ADAL" clId="{EA2F56EF-3236-4485-80BC-9763E5455DD1}" dt="2023-08-22T08:39:53.827" v="217" actId="14100"/>
          <ac:spMkLst>
            <pc:docMk/>
            <pc:sldMk cId="2556431815" sldId="727"/>
            <ac:spMk id="6" creationId="{FC137B9D-CCE8-1D3B-4207-4576FC1D2AA9}"/>
          </ac:spMkLst>
        </pc:spChg>
        <pc:spChg chg="del">
          <ac:chgData name="Yoel Kortick" userId="167978f5-7f40-4909-85d5-d4149554ad4e" providerId="ADAL" clId="{EA2F56EF-3236-4485-80BC-9763E5455DD1}" dt="2023-08-22T08:40:12.154" v="221" actId="478"/>
          <ac:spMkLst>
            <pc:docMk/>
            <pc:sldMk cId="2556431815" sldId="727"/>
            <ac:spMk id="9" creationId="{F6B0B60D-5C22-701E-7EC7-06B2259123C6}"/>
          </ac:spMkLst>
        </pc:spChg>
        <pc:picChg chg="add mod">
          <ac:chgData name="Yoel Kortick" userId="167978f5-7f40-4909-85d5-d4149554ad4e" providerId="ADAL" clId="{EA2F56EF-3236-4485-80BC-9763E5455DD1}" dt="2023-08-22T08:40:17.306" v="225" actId="208"/>
          <ac:picMkLst>
            <pc:docMk/>
            <pc:sldMk cId="2556431815" sldId="727"/>
            <ac:picMk id="5" creationId="{A306F55B-0CC4-A0C1-079C-6D5322D493F2}"/>
          </ac:picMkLst>
        </pc:picChg>
        <pc:picChg chg="del">
          <ac:chgData name="Yoel Kortick" userId="167978f5-7f40-4909-85d5-d4149554ad4e" providerId="ADAL" clId="{EA2F56EF-3236-4485-80BC-9763E5455DD1}" dt="2023-08-22T08:40:06.941" v="219" actId="478"/>
          <ac:picMkLst>
            <pc:docMk/>
            <pc:sldMk cId="2556431815" sldId="727"/>
            <ac:picMk id="8" creationId="{36EED358-9414-B3B6-ECBD-CFB81D705220}"/>
          </ac:picMkLst>
        </pc:picChg>
      </pc:sldChg>
      <pc:sldChg chg="modSp del">
        <pc:chgData name="Yoel Kortick" userId="167978f5-7f40-4909-85d5-d4149554ad4e" providerId="ADAL" clId="{EA2F56EF-3236-4485-80BC-9763E5455DD1}" dt="2023-08-22T08:40:33.152" v="226" actId="47"/>
        <pc:sldMkLst>
          <pc:docMk/>
          <pc:sldMk cId="1194974025" sldId="728"/>
        </pc:sldMkLst>
        <pc:spChg chg="mod">
          <ac:chgData name="Yoel Kortick" userId="167978f5-7f40-4909-85d5-d4149554ad4e" providerId="ADAL" clId="{EA2F56EF-3236-4485-80BC-9763E5455DD1}" dt="2023-08-22T08:36:28.149" v="99"/>
          <ac:spMkLst>
            <pc:docMk/>
            <pc:sldMk cId="1194974025" sldId="728"/>
            <ac:spMk id="2" creationId="{FEDFB40A-FD68-C90C-FC94-AB562EC8C5F8}"/>
          </ac:spMkLst>
        </pc:spChg>
        <pc:spChg chg="mod">
          <ac:chgData name="Yoel Kortick" userId="167978f5-7f40-4909-85d5-d4149554ad4e" providerId="ADAL" clId="{EA2F56EF-3236-4485-80BC-9763E5455DD1}" dt="2023-08-22T08:36:28.149" v="99"/>
          <ac:spMkLst>
            <pc:docMk/>
            <pc:sldMk cId="1194974025" sldId="728"/>
            <ac:spMk id="3" creationId="{1EEC3019-2DBF-2204-71BC-BA22E9B7D6C8}"/>
          </ac:spMkLst>
        </pc:spChg>
      </pc:sldChg>
      <pc:sldChg chg="modSp del">
        <pc:chgData name="Yoel Kortick" userId="167978f5-7f40-4909-85d5-d4149554ad4e" providerId="ADAL" clId="{EA2F56EF-3236-4485-80BC-9763E5455DD1}" dt="2023-08-22T08:40:34.527" v="227" actId="47"/>
        <pc:sldMkLst>
          <pc:docMk/>
          <pc:sldMk cId="1377468094" sldId="729"/>
        </pc:sldMkLst>
        <pc:spChg chg="mod">
          <ac:chgData name="Yoel Kortick" userId="167978f5-7f40-4909-85d5-d4149554ad4e" providerId="ADAL" clId="{EA2F56EF-3236-4485-80BC-9763E5455DD1}" dt="2023-08-22T08:36:28.149" v="99"/>
          <ac:spMkLst>
            <pc:docMk/>
            <pc:sldMk cId="1377468094" sldId="729"/>
            <ac:spMk id="2" creationId="{FEDFB40A-FD68-C90C-FC94-AB562EC8C5F8}"/>
          </ac:spMkLst>
        </pc:spChg>
        <pc:spChg chg="mod">
          <ac:chgData name="Yoel Kortick" userId="167978f5-7f40-4909-85d5-d4149554ad4e" providerId="ADAL" clId="{EA2F56EF-3236-4485-80BC-9763E5455DD1}" dt="2023-08-22T08:36:28.149" v="99"/>
          <ac:spMkLst>
            <pc:docMk/>
            <pc:sldMk cId="1377468094" sldId="729"/>
            <ac:spMk id="3" creationId="{1EEC3019-2DBF-2204-71BC-BA22E9B7D6C8}"/>
          </ac:spMkLst>
        </pc:spChg>
      </pc:sldChg>
      <pc:sldChg chg="modSp del">
        <pc:chgData name="Yoel Kortick" userId="167978f5-7f40-4909-85d5-d4149554ad4e" providerId="ADAL" clId="{EA2F56EF-3236-4485-80BC-9763E5455DD1}" dt="2023-08-22T08:40:37.147" v="228" actId="47"/>
        <pc:sldMkLst>
          <pc:docMk/>
          <pc:sldMk cId="1560853656" sldId="730"/>
        </pc:sldMkLst>
        <pc:spChg chg="mod">
          <ac:chgData name="Yoel Kortick" userId="167978f5-7f40-4909-85d5-d4149554ad4e" providerId="ADAL" clId="{EA2F56EF-3236-4485-80BC-9763E5455DD1}" dt="2023-08-22T08:36:28.149" v="99"/>
          <ac:spMkLst>
            <pc:docMk/>
            <pc:sldMk cId="1560853656" sldId="730"/>
            <ac:spMk id="2" creationId="{FEDFB40A-FD68-C90C-FC94-AB562EC8C5F8}"/>
          </ac:spMkLst>
        </pc:spChg>
        <pc:spChg chg="mod">
          <ac:chgData name="Yoel Kortick" userId="167978f5-7f40-4909-85d5-d4149554ad4e" providerId="ADAL" clId="{EA2F56EF-3236-4485-80BC-9763E5455DD1}" dt="2023-08-22T08:36:28.149" v="99"/>
          <ac:spMkLst>
            <pc:docMk/>
            <pc:sldMk cId="1560853656" sldId="730"/>
            <ac:spMk id="3" creationId="{1EEC3019-2DBF-2204-71BC-BA22E9B7D6C8}"/>
          </ac:spMkLst>
        </pc:spChg>
      </pc:sldChg>
      <pc:sldChg chg="addSp delSp modSp add mod">
        <pc:chgData name="Yoel Kortick" userId="167978f5-7f40-4909-85d5-d4149554ad4e" providerId="ADAL" clId="{EA2F56EF-3236-4485-80BC-9763E5455DD1}" dt="2023-08-22T08:35:53.556" v="91" actId="14100"/>
        <pc:sldMkLst>
          <pc:docMk/>
          <pc:sldMk cId="2854090174" sldId="731"/>
        </pc:sldMkLst>
        <pc:spChg chg="add mod">
          <ac:chgData name="Yoel Kortick" userId="167978f5-7f40-4909-85d5-d4149554ad4e" providerId="ADAL" clId="{EA2F56EF-3236-4485-80BC-9763E5455DD1}" dt="2023-08-22T08:35:48.824" v="89" actId="1035"/>
          <ac:spMkLst>
            <pc:docMk/>
            <pc:sldMk cId="2854090174" sldId="731"/>
            <ac:spMk id="6" creationId="{60887202-D243-3747-7369-ED086C5011BE}"/>
          </ac:spMkLst>
        </pc:spChg>
        <pc:spChg chg="add mod">
          <ac:chgData name="Yoel Kortick" userId="167978f5-7f40-4909-85d5-d4149554ad4e" providerId="ADAL" clId="{EA2F56EF-3236-4485-80BC-9763E5455DD1}" dt="2023-08-22T08:35:53.556" v="91" actId="14100"/>
          <ac:spMkLst>
            <pc:docMk/>
            <pc:sldMk cId="2854090174" sldId="731"/>
            <ac:spMk id="7" creationId="{24A826DD-DDB4-4358-31B2-CF2E2CDA345F}"/>
          </ac:spMkLst>
        </pc:spChg>
        <pc:spChg chg="del">
          <ac:chgData name="Yoel Kortick" userId="167978f5-7f40-4909-85d5-d4149554ad4e" providerId="ADAL" clId="{EA2F56EF-3236-4485-80BC-9763E5455DD1}" dt="2023-08-22T08:35:27.084" v="71" actId="478"/>
          <ac:spMkLst>
            <pc:docMk/>
            <pc:sldMk cId="2854090174" sldId="731"/>
            <ac:spMk id="9" creationId="{FD970232-7B56-F42F-A34F-7C8903522EAB}"/>
          </ac:spMkLst>
        </pc:spChg>
        <pc:spChg chg="del">
          <ac:chgData name="Yoel Kortick" userId="167978f5-7f40-4909-85d5-d4149554ad4e" providerId="ADAL" clId="{EA2F56EF-3236-4485-80BC-9763E5455DD1}" dt="2023-08-22T08:35:27.084" v="71" actId="478"/>
          <ac:spMkLst>
            <pc:docMk/>
            <pc:sldMk cId="2854090174" sldId="731"/>
            <ac:spMk id="10" creationId="{0558858A-82D1-BE6F-C507-411E1BD994AD}"/>
          </ac:spMkLst>
        </pc:spChg>
        <pc:picChg chg="add mod">
          <ac:chgData name="Yoel Kortick" userId="167978f5-7f40-4909-85d5-d4149554ad4e" providerId="ADAL" clId="{EA2F56EF-3236-4485-80BC-9763E5455DD1}" dt="2023-08-22T08:35:36.039" v="83" actId="208"/>
          <ac:picMkLst>
            <pc:docMk/>
            <pc:sldMk cId="2854090174" sldId="731"/>
            <ac:picMk id="5" creationId="{39B19C68-903C-8FDB-AE17-593D884ED748}"/>
          </ac:picMkLst>
        </pc:picChg>
        <pc:picChg chg="del">
          <ac:chgData name="Yoel Kortick" userId="167978f5-7f40-4909-85d5-d4149554ad4e" providerId="ADAL" clId="{EA2F56EF-3236-4485-80BC-9763E5455DD1}" dt="2023-08-22T08:35:27.084" v="71" actId="478"/>
          <ac:picMkLst>
            <pc:docMk/>
            <pc:sldMk cId="2854090174" sldId="731"/>
            <ac:picMk id="8" creationId="{2FE1EF77-A122-BCFE-08C8-CC287FB17961}"/>
          </ac:picMkLst>
        </pc:picChg>
      </pc:sldChg>
      <pc:sldChg chg="add del">
        <pc:chgData name="Yoel Kortick" userId="167978f5-7f40-4909-85d5-d4149554ad4e" providerId="ADAL" clId="{EA2F56EF-3236-4485-80BC-9763E5455DD1}" dt="2023-08-22T08:36:16.261" v="98" actId="2890"/>
        <pc:sldMkLst>
          <pc:docMk/>
          <pc:sldMk cId="189207434" sldId="732"/>
        </pc:sldMkLst>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F2E214FC-82DA-41E8-B5BB-BF8635812613}"/>
    <pc:docChg chg="custSel addSld delSld modSld">
      <pc:chgData name="Yoel Kortick" userId="167978f5-7f40-4909-85d5-d4149554ad4e" providerId="ADAL" clId="{F2E214FC-82DA-41E8-B5BB-BF8635812613}" dt="2023-08-22T08:13:45.796" v="577" actId="208"/>
      <pc:docMkLst>
        <pc:docMk/>
      </pc:docMkLst>
      <pc:sldChg chg="modSp mod">
        <pc:chgData name="Yoel Kortick" userId="167978f5-7f40-4909-85d5-d4149554ad4e" providerId="ADAL" clId="{F2E214FC-82DA-41E8-B5BB-BF8635812613}" dt="2023-08-22T07:22:36.847" v="2"/>
        <pc:sldMkLst>
          <pc:docMk/>
          <pc:sldMk cId="481120056" sldId="389"/>
        </pc:sldMkLst>
        <pc:spChg chg="mod">
          <ac:chgData name="Yoel Kortick" userId="167978f5-7f40-4909-85d5-d4149554ad4e" providerId="ADAL" clId="{F2E214FC-82DA-41E8-B5BB-BF8635812613}" dt="2023-08-22T07:22:27.510" v="1"/>
          <ac:spMkLst>
            <pc:docMk/>
            <pc:sldMk cId="481120056" sldId="389"/>
            <ac:spMk id="33" creationId="{10B19EF8-D548-5909-EC0A-0DAD29132EB0}"/>
          </ac:spMkLst>
        </pc:spChg>
        <pc:spChg chg="mod">
          <ac:chgData name="Yoel Kortick" userId="167978f5-7f40-4909-85d5-d4149554ad4e" providerId="ADAL" clId="{F2E214FC-82DA-41E8-B5BB-BF8635812613}" dt="2023-08-22T07:22:36.847" v="2"/>
          <ac:spMkLst>
            <pc:docMk/>
            <pc:sldMk cId="481120056" sldId="389"/>
            <ac:spMk id="35" creationId="{2856D55B-FFE4-73A6-E96B-E8539E279BBE}"/>
          </ac:spMkLst>
        </pc:spChg>
      </pc:sldChg>
      <pc:sldChg chg="modSp mod">
        <pc:chgData name="Yoel Kortick" userId="167978f5-7f40-4909-85d5-d4149554ad4e" providerId="ADAL" clId="{F2E214FC-82DA-41E8-B5BB-BF8635812613}" dt="2023-08-22T07:23:02.714" v="7" actId="403"/>
        <pc:sldMkLst>
          <pc:docMk/>
          <pc:sldMk cId="3303321736" sldId="403"/>
        </pc:sldMkLst>
        <pc:spChg chg="mod">
          <ac:chgData name="Yoel Kortick" userId="167978f5-7f40-4909-85d5-d4149554ad4e" providerId="ADAL" clId="{F2E214FC-82DA-41E8-B5BB-BF8635812613}" dt="2023-08-22T07:23:02.714" v="7" actId="403"/>
          <ac:spMkLst>
            <pc:docMk/>
            <pc:sldMk cId="3303321736" sldId="403"/>
            <ac:spMk id="6" creationId="{FC137B9D-CCE8-1D3B-4207-4576FC1D2AA9}"/>
          </ac:spMkLst>
        </pc:spChg>
      </pc:sldChg>
      <pc:sldChg chg="modSp mod">
        <pc:chgData name="Yoel Kortick" userId="167978f5-7f40-4909-85d5-d4149554ad4e" providerId="ADAL" clId="{F2E214FC-82DA-41E8-B5BB-BF8635812613}" dt="2023-08-22T07:39:48.126" v="576" actId="20577"/>
        <pc:sldMkLst>
          <pc:docMk/>
          <pc:sldMk cId="2441513226" sldId="574"/>
        </pc:sldMkLst>
        <pc:spChg chg="mod">
          <ac:chgData name="Yoel Kortick" userId="167978f5-7f40-4909-85d5-d4149554ad4e" providerId="ADAL" clId="{F2E214FC-82DA-41E8-B5BB-BF8635812613}" dt="2023-08-22T07:21:51.802" v="0"/>
          <ac:spMkLst>
            <pc:docMk/>
            <pc:sldMk cId="2441513226" sldId="574"/>
            <ac:spMk id="6" creationId="{234B1E83-CCD0-6E10-207E-A8FAE74F3265}"/>
          </ac:spMkLst>
        </pc:spChg>
        <pc:spChg chg="mod">
          <ac:chgData name="Yoel Kortick" userId="167978f5-7f40-4909-85d5-d4149554ad4e" providerId="ADAL" clId="{F2E214FC-82DA-41E8-B5BB-BF8635812613}" dt="2023-08-22T07:39:48.126" v="576" actId="20577"/>
          <ac:spMkLst>
            <pc:docMk/>
            <pc:sldMk cId="2441513226" sldId="574"/>
            <ac:spMk id="7" creationId="{671CB76C-635B-9683-3B7D-79826B74B876}"/>
          </ac:spMkLst>
        </pc:spChg>
      </pc:sldChg>
      <pc:sldChg chg="modSp mod">
        <pc:chgData name="Yoel Kortick" userId="167978f5-7f40-4909-85d5-d4149554ad4e" providerId="ADAL" clId="{F2E214FC-82DA-41E8-B5BB-BF8635812613}" dt="2023-08-22T07:23:25.230" v="9" actId="255"/>
        <pc:sldMkLst>
          <pc:docMk/>
          <pc:sldMk cId="3395953961" sldId="695"/>
        </pc:sldMkLst>
        <pc:spChg chg="mod">
          <ac:chgData name="Yoel Kortick" userId="167978f5-7f40-4909-85d5-d4149554ad4e" providerId="ADAL" clId="{F2E214FC-82DA-41E8-B5BB-BF8635812613}" dt="2023-08-22T07:23:25.230" v="9" actId="255"/>
          <ac:spMkLst>
            <pc:docMk/>
            <pc:sldMk cId="3395953961" sldId="695"/>
            <ac:spMk id="6" creationId="{FC137B9D-CCE8-1D3B-4207-4576FC1D2AA9}"/>
          </ac:spMkLst>
        </pc:spChg>
      </pc:sldChg>
      <pc:sldChg chg="modSp">
        <pc:chgData name="Yoel Kortick" userId="167978f5-7f40-4909-85d5-d4149554ad4e" providerId="ADAL" clId="{F2E214FC-82DA-41E8-B5BB-BF8635812613}" dt="2023-08-22T07:24:28.529" v="90"/>
        <pc:sldMkLst>
          <pc:docMk/>
          <pc:sldMk cId="3579353157" sldId="697"/>
        </pc:sldMkLst>
        <pc:spChg chg="mod">
          <ac:chgData name="Yoel Kortick" userId="167978f5-7f40-4909-85d5-d4149554ad4e" providerId="ADAL" clId="{F2E214FC-82DA-41E8-B5BB-BF8635812613}" dt="2023-08-22T07:24:28.529" v="90"/>
          <ac:spMkLst>
            <pc:docMk/>
            <pc:sldMk cId="3579353157" sldId="697"/>
            <ac:spMk id="3" creationId="{C0DC44FE-FE73-18C6-BA0D-39ADF9F4DAF5}"/>
          </ac:spMkLst>
        </pc:spChg>
      </pc:sldChg>
      <pc:sldChg chg="addSp delSp modSp mod">
        <pc:chgData name="Yoel Kortick" userId="167978f5-7f40-4909-85d5-d4149554ad4e" providerId="ADAL" clId="{F2E214FC-82DA-41E8-B5BB-BF8635812613}" dt="2023-08-22T07:25:59.131" v="154" actId="14100"/>
        <pc:sldMkLst>
          <pc:docMk/>
          <pc:sldMk cId="1600273323" sldId="698"/>
        </pc:sldMkLst>
        <pc:spChg chg="mod">
          <ac:chgData name="Yoel Kortick" userId="167978f5-7f40-4909-85d5-d4149554ad4e" providerId="ADAL" clId="{F2E214FC-82DA-41E8-B5BB-BF8635812613}" dt="2023-08-22T07:24:28.529" v="90"/>
          <ac:spMkLst>
            <pc:docMk/>
            <pc:sldMk cId="1600273323" sldId="698"/>
            <ac:spMk id="2" creationId="{FEDFB40A-FD68-C90C-FC94-AB562EC8C5F8}"/>
          </ac:spMkLst>
        </pc:spChg>
        <pc:spChg chg="mod">
          <ac:chgData name="Yoel Kortick" userId="167978f5-7f40-4909-85d5-d4149554ad4e" providerId="ADAL" clId="{F2E214FC-82DA-41E8-B5BB-BF8635812613}" dt="2023-08-22T07:24:28.529" v="90"/>
          <ac:spMkLst>
            <pc:docMk/>
            <pc:sldMk cId="1600273323" sldId="698"/>
            <ac:spMk id="3" creationId="{1EEC3019-2DBF-2204-71BC-BA22E9B7D6C8}"/>
          </ac:spMkLst>
        </pc:spChg>
        <pc:spChg chg="mod">
          <ac:chgData name="Yoel Kortick" userId="167978f5-7f40-4909-85d5-d4149554ad4e" providerId="ADAL" clId="{F2E214FC-82DA-41E8-B5BB-BF8635812613}" dt="2023-08-22T07:24:49.227" v="93"/>
          <ac:spMkLst>
            <pc:docMk/>
            <pc:sldMk cId="1600273323" sldId="698"/>
            <ac:spMk id="6" creationId="{FC137B9D-CCE8-1D3B-4207-4576FC1D2AA9}"/>
          </ac:spMkLst>
        </pc:spChg>
        <pc:spChg chg="del">
          <ac:chgData name="Yoel Kortick" userId="167978f5-7f40-4909-85d5-d4149554ad4e" providerId="ADAL" clId="{F2E214FC-82DA-41E8-B5BB-BF8635812613}" dt="2023-08-22T07:24:40.438" v="92" actId="478"/>
          <ac:spMkLst>
            <pc:docMk/>
            <pc:sldMk cId="1600273323" sldId="698"/>
            <ac:spMk id="7" creationId="{B12E9AC6-DCBA-13EE-85B8-26846F48381A}"/>
          </ac:spMkLst>
        </pc:spChg>
        <pc:spChg chg="add mod">
          <ac:chgData name="Yoel Kortick" userId="167978f5-7f40-4909-85d5-d4149554ad4e" providerId="ADAL" clId="{F2E214FC-82DA-41E8-B5BB-BF8635812613}" dt="2023-08-22T07:25:59.131" v="154" actId="14100"/>
          <ac:spMkLst>
            <pc:docMk/>
            <pc:sldMk cId="1600273323" sldId="698"/>
            <ac:spMk id="9" creationId="{984FE1C3-2CCD-8484-9454-4B7B7F0671F0}"/>
          </ac:spMkLst>
        </pc:spChg>
        <pc:picChg chg="del">
          <ac:chgData name="Yoel Kortick" userId="167978f5-7f40-4909-85d5-d4149554ad4e" providerId="ADAL" clId="{F2E214FC-82DA-41E8-B5BB-BF8635812613}" dt="2023-08-22T07:24:39.311" v="91" actId="478"/>
          <ac:picMkLst>
            <pc:docMk/>
            <pc:sldMk cId="1600273323" sldId="698"/>
            <ac:picMk id="5" creationId="{0285D543-2E82-3E29-562E-06E639CBB250}"/>
          </ac:picMkLst>
        </pc:picChg>
        <pc:picChg chg="add mod">
          <ac:chgData name="Yoel Kortick" userId="167978f5-7f40-4909-85d5-d4149554ad4e" providerId="ADAL" clId="{F2E214FC-82DA-41E8-B5BB-BF8635812613}" dt="2023-08-22T07:25:54.598" v="152" actId="1076"/>
          <ac:picMkLst>
            <pc:docMk/>
            <pc:sldMk cId="1600273323" sldId="698"/>
            <ac:picMk id="8" creationId="{80C88885-CE1F-0B07-9017-52503D6D3369}"/>
          </ac:picMkLst>
        </pc:picChg>
      </pc:sldChg>
      <pc:sldChg chg="modSp del">
        <pc:chgData name="Yoel Kortick" userId="167978f5-7f40-4909-85d5-d4149554ad4e" providerId="ADAL" clId="{F2E214FC-82DA-41E8-B5BB-BF8635812613}" dt="2023-08-22T07:26:57.219" v="163" actId="47"/>
        <pc:sldMkLst>
          <pc:docMk/>
          <pc:sldMk cId="3292028106" sldId="699"/>
        </pc:sldMkLst>
        <pc:spChg chg="mod">
          <ac:chgData name="Yoel Kortick" userId="167978f5-7f40-4909-85d5-d4149554ad4e" providerId="ADAL" clId="{F2E214FC-82DA-41E8-B5BB-BF8635812613}" dt="2023-08-22T07:24:28.529" v="90"/>
          <ac:spMkLst>
            <pc:docMk/>
            <pc:sldMk cId="3292028106" sldId="699"/>
            <ac:spMk id="2" creationId="{FEDFB40A-FD68-C90C-FC94-AB562EC8C5F8}"/>
          </ac:spMkLst>
        </pc:spChg>
        <pc:spChg chg="mod">
          <ac:chgData name="Yoel Kortick" userId="167978f5-7f40-4909-85d5-d4149554ad4e" providerId="ADAL" clId="{F2E214FC-82DA-41E8-B5BB-BF8635812613}" dt="2023-08-22T07:24:28.529" v="90"/>
          <ac:spMkLst>
            <pc:docMk/>
            <pc:sldMk cId="3292028106" sldId="699"/>
            <ac:spMk id="3" creationId="{1EEC3019-2DBF-2204-71BC-BA22E9B7D6C8}"/>
          </ac:spMkLst>
        </pc:spChg>
      </pc:sldChg>
      <pc:sldChg chg="modSp del">
        <pc:chgData name="Yoel Kortick" userId="167978f5-7f40-4909-85d5-d4149554ad4e" providerId="ADAL" clId="{F2E214FC-82DA-41E8-B5BB-BF8635812613}" dt="2023-08-22T07:26:57.948" v="164" actId="47"/>
        <pc:sldMkLst>
          <pc:docMk/>
          <pc:sldMk cId="1266406602" sldId="700"/>
        </pc:sldMkLst>
        <pc:spChg chg="mod">
          <ac:chgData name="Yoel Kortick" userId="167978f5-7f40-4909-85d5-d4149554ad4e" providerId="ADAL" clId="{F2E214FC-82DA-41E8-B5BB-BF8635812613}" dt="2023-08-22T07:24:28.529" v="90"/>
          <ac:spMkLst>
            <pc:docMk/>
            <pc:sldMk cId="1266406602" sldId="700"/>
            <ac:spMk id="2" creationId="{FEDFB40A-FD68-C90C-FC94-AB562EC8C5F8}"/>
          </ac:spMkLst>
        </pc:spChg>
        <pc:spChg chg="mod">
          <ac:chgData name="Yoel Kortick" userId="167978f5-7f40-4909-85d5-d4149554ad4e" providerId="ADAL" clId="{F2E214FC-82DA-41E8-B5BB-BF8635812613}" dt="2023-08-22T07:24:28.529" v="90"/>
          <ac:spMkLst>
            <pc:docMk/>
            <pc:sldMk cId="1266406602" sldId="700"/>
            <ac:spMk id="3" creationId="{1EEC3019-2DBF-2204-71BC-BA22E9B7D6C8}"/>
          </ac:spMkLst>
        </pc:spChg>
      </pc:sldChg>
      <pc:sldChg chg="addSp delSp modSp mod">
        <pc:chgData name="Yoel Kortick" userId="167978f5-7f40-4909-85d5-d4149554ad4e" providerId="ADAL" clId="{F2E214FC-82DA-41E8-B5BB-BF8635812613}" dt="2023-08-22T07:28:02.985" v="196" actId="14100"/>
        <pc:sldMkLst>
          <pc:docMk/>
          <pc:sldMk cId="4163060952" sldId="701"/>
        </pc:sldMkLst>
        <pc:spChg chg="mod">
          <ac:chgData name="Yoel Kortick" userId="167978f5-7f40-4909-85d5-d4149554ad4e" providerId="ADAL" clId="{F2E214FC-82DA-41E8-B5BB-BF8635812613}" dt="2023-08-22T07:24:28.529" v="90"/>
          <ac:spMkLst>
            <pc:docMk/>
            <pc:sldMk cId="4163060952" sldId="701"/>
            <ac:spMk id="2" creationId="{FEDFB40A-FD68-C90C-FC94-AB562EC8C5F8}"/>
          </ac:spMkLst>
        </pc:spChg>
        <pc:spChg chg="mod">
          <ac:chgData name="Yoel Kortick" userId="167978f5-7f40-4909-85d5-d4149554ad4e" providerId="ADAL" clId="{F2E214FC-82DA-41E8-B5BB-BF8635812613}" dt="2023-08-22T07:24:28.529" v="90"/>
          <ac:spMkLst>
            <pc:docMk/>
            <pc:sldMk cId="4163060952" sldId="701"/>
            <ac:spMk id="3" creationId="{1EEC3019-2DBF-2204-71BC-BA22E9B7D6C8}"/>
          </ac:spMkLst>
        </pc:spChg>
        <pc:spChg chg="mod">
          <ac:chgData name="Yoel Kortick" userId="167978f5-7f40-4909-85d5-d4149554ad4e" providerId="ADAL" clId="{F2E214FC-82DA-41E8-B5BB-BF8635812613}" dt="2023-08-22T07:27:17.139" v="168"/>
          <ac:spMkLst>
            <pc:docMk/>
            <pc:sldMk cId="4163060952" sldId="701"/>
            <ac:spMk id="6" creationId="{FC137B9D-CCE8-1D3B-4207-4576FC1D2AA9}"/>
          </ac:spMkLst>
        </pc:spChg>
        <pc:spChg chg="del">
          <ac:chgData name="Yoel Kortick" userId="167978f5-7f40-4909-85d5-d4149554ad4e" providerId="ADAL" clId="{F2E214FC-82DA-41E8-B5BB-BF8635812613}" dt="2023-08-22T07:27:14.281" v="167" actId="478"/>
          <ac:spMkLst>
            <pc:docMk/>
            <pc:sldMk cId="4163060952" sldId="701"/>
            <ac:spMk id="8" creationId="{6582067A-2874-7160-8F66-7C4D209A7E60}"/>
          </ac:spMkLst>
        </pc:spChg>
        <pc:spChg chg="add mod">
          <ac:chgData name="Yoel Kortick" userId="167978f5-7f40-4909-85d5-d4149554ad4e" providerId="ADAL" clId="{F2E214FC-82DA-41E8-B5BB-BF8635812613}" dt="2023-08-22T07:27:56.156" v="194" actId="14100"/>
          <ac:spMkLst>
            <pc:docMk/>
            <pc:sldMk cId="4163060952" sldId="701"/>
            <ac:spMk id="9" creationId="{24E385CA-9565-2C78-5D80-73A34348FC0C}"/>
          </ac:spMkLst>
        </pc:spChg>
        <pc:picChg chg="del">
          <ac:chgData name="Yoel Kortick" userId="167978f5-7f40-4909-85d5-d4149554ad4e" providerId="ADAL" clId="{F2E214FC-82DA-41E8-B5BB-BF8635812613}" dt="2023-08-22T07:27:12.828" v="165" actId="478"/>
          <ac:picMkLst>
            <pc:docMk/>
            <pc:sldMk cId="4163060952" sldId="701"/>
            <ac:picMk id="5" creationId="{E944449F-EF6C-3B29-F8E8-E8F0E65596BA}"/>
          </ac:picMkLst>
        </pc:picChg>
        <pc:picChg chg="add mod">
          <ac:chgData name="Yoel Kortick" userId="167978f5-7f40-4909-85d5-d4149554ad4e" providerId="ADAL" clId="{F2E214FC-82DA-41E8-B5BB-BF8635812613}" dt="2023-08-22T07:27:46.528" v="190" actId="14100"/>
          <ac:picMkLst>
            <pc:docMk/>
            <pc:sldMk cId="4163060952" sldId="701"/>
            <ac:picMk id="7" creationId="{5A8F9B31-D0A6-6BFF-9BEA-E030C4EEBE7B}"/>
          </ac:picMkLst>
        </pc:picChg>
        <pc:picChg chg="del">
          <ac:chgData name="Yoel Kortick" userId="167978f5-7f40-4909-85d5-d4149554ad4e" providerId="ADAL" clId="{F2E214FC-82DA-41E8-B5BB-BF8635812613}" dt="2023-08-22T07:27:13.429" v="166" actId="478"/>
          <ac:picMkLst>
            <pc:docMk/>
            <pc:sldMk cId="4163060952" sldId="701"/>
            <ac:picMk id="10" creationId="{9EA67427-59F0-CFB3-9E9B-DC1F09F95A3F}"/>
          </ac:picMkLst>
        </pc:picChg>
        <pc:cxnChg chg="add mod">
          <ac:chgData name="Yoel Kortick" userId="167978f5-7f40-4909-85d5-d4149554ad4e" providerId="ADAL" clId="{F2E214FC-82DA-41E8-B5BB-BF8635812613}" dt="2023-08-22T07:28:02.985" v="196" actId="14100"/>
          <ac:cxnSpMkLst>
            <pc:docMk/>
            <pc:sldMk cId="4163060952" sldId="701"/>
            <ac:cxnSpMk id="11" creationId="{AA436362-8B14-61C9-6D44-F67F9397F327}"/>
          </ac:cxnSpMkLst>
        </pc:cxnChg>
        <pc:cxnChg chg="add mod">
          <ac:chgData name="Yoel Kortick" userId="167978f5-7f40-4909-85d5-d4149554ad4e" providerId="ADAL" clId="{F2E214FC-82DA-41E8-B5BB-BF8635812613}" dt="2023-08-22T07:28:00.861" v="195" actId="14100"/>
          <ac:cxnSpMkLst>
            <pc:docMk/>
            <pc:sldMk cId="4163060952" sldId="701"/>
            <ac:cxnSpMk id="12" creationId="{2B35FEB9-C018-4FE5-BB14-68B49940BB30}"/>
          </ac:cxnSpMkLst>
        </pc:cxnChg>
      </pc:sldChg>
      <pc:sldChg chg="modSp mod">
        <pc:chgData name="Yoel Kortick" userId="167978f5-7f40-4909-85d5-d4149554ad4e" providerId="ADAL" clId="{F2E214FC-82DA-41E8-B5BB-BF8635812613}" dt="2023-08-22T07:33:38.207" v="371" actId="14100"/>
        <pc:sldMkLst>
          <pc:docMk/>
          <pc:sldMk cId="3753241301" sldId="704"/>
        </pc:sldMkLst>
        <pc:spChg chg="mod">
          <ac:chgData name="Yoel Kortick" userId="167978f5-7f40-4909-85d5-d4149554ad4e" providerId="ADAL" clId="{F2E214FC-82DA-41E8-B5BB-BF8635812613}" dt="2023-08-22T07:33:38.207" v="371" actId="14100"/>
          <ac:spMkLst>
            <pc:docMk/>
            <pc:sldMk cId="3753241301" sldId="704"/>
            <ac:spMk id="3" creationId="{C0DC44FE-FE73-18C6-BA0D-39ADF9F4DAF5}"/>
          </ac:spMkLst>
        </pc:spChg>
      </pc:sldChg>
      <pc:sldChg chg="addSp modSp mod">
        <pc:chgData name="Yoel Kortick" userId="167978f5-7f40-4909-85d5-d4149554ad4e" providerId="ADAL" clId="{F2E214FC-82DA-41E8-B5BB-BF8635812613}" dt="2023-08-22T07:34:25.124" v="385" actId="1076"/>
        <pc:sldMkLst>
          <pc:docMk/>
          <pc:sldMk cId="3826647313" sldId="705"/>
        </pc:sldMkLst>
        <pc:spChg chg="mod">
          <ac:chgData name="Yoel Kortick" userId="167978f5-7f40-4909-85d5-d4149554ad4e" providerId="ADAL" clId="{F2E214FC-82DA-41E8-B5BB-BF8635812613}" dt="2023-08-22T07:33:30.711" v="369"/>
          <ac:spMkLst>
            <pc:docMk/>
            <pc:sldMk cId="3826647313" sldId="705"/>
            <ac:spMk id="2" creationId="{FEDFB40A-FD68-C90C-FC94-AB562EC8C5F8}"/>
          </ac:spMkLst>
        </pc:spChg>
        <pc:spChg chg="mod">
          <ac:chgData name="Yoel Kortick" userId="167978f5-7f40-4909-85d5-d4149554ad4e" providerId="ADAL" clId="{F2E214FC-82DA-41E8-B5BB-BF8635812613}" dt="2023-08-22T07:33:30.711" v="369"/>
          <ac:spMkLst>
            <pc:docMk/>
            <pc:sldMk cId="3826647313" sldId="705"/>
            <ac:spMk id="3" creationId="{1EEC3019-2DBF-2204-71BC-BA22E9B7D6C8}"/>
          </ac:spMkLst>
        </pc:spChg>
        <pc:spChg chg="mod">
          <ac:chgData name="Yoel Kortick" userId="167978f5-7f40-4909-85d5-d4149554ad4e" providerId="ADAL" clId="{F2E214FC-82DA-41E8-B5BB-BF8635812613}" dt="2023-08-22T07:34:05.036" v="373" actId="14100"/>
          <ac:spMkLst>
            <pc:docMk/>
            <pc:sldMk cId="3826647313" sldId="705"/>
            <ac:spMk id="6" creationId="{FC137B9D-CCE8-1D3B-4207-4576FC1D2AA9}"/>
          </ac:spMkLst>
        </pc:spChg>
        <pc:spChg chg="add mod">
          <ac:chgData name="Yoel Kortick" userId="167978f5-7f40-4909-85d5-d4149554ad4e" providerId="ADAL" clId="{F2E214FC-82DA-41E8-B5BB-BF8635812613}" dt="2023-08-22T07:34:25.124" v="385" actId="1076"/>
          <ac:spMkLst>
            <pc:docMk/>
            <pc:sldMk cId="3826647313" sldId="705"/>
            <ac:spMk id="7" creationId="{E36EF42C-1195-53AF-69F3-00271000517C}"/>
          </ac:spMkLst>
        </pc:spChg>
        <pc:spChg chg="add mod">
          <ac:chgData name="Yoel Kortick" userId="167978f5-7f40-4909-85d5-d4149554ad4e" providerId="ADAL" clId="{F2E214FC-82DA-41E8-B5BB-BF8635812613}" dt="2023-08-22T07:34:15.029" v="382" actId="208"/>
          <ac:spMkLst>
            <pc:docMk/>
            <pc:sldMk cId="3826647313" sldId="705"/>
            <ac:spMk id="8" creationId="{B9DBACEC-87DF-79BA-C2E7-A77685002EFA}"/>
          </ac:spMkLst>
        </pc:spChg>
        <pc:picChg chg="add mod">
          <ac:chgData name="Yoel Kortick" userId="167978f5-7f40-4909-85d5-d4149554ad4e" providerId="ADAL" clId="{F2E214FC-82DA-41E8-B5BB-BF8635812613}" dt="2023-08-22T07:34:21.555" v="384" actId="1076"/>
          <ac:picMkLst>
            <pc:docMk/>
            <pc:sldMk cId="3826647313" sldId="705"/>
            <ac:picMk id="5" creationId="{C4CBB6CF-50CA-3140-BDF2-6665FAD16660}"/>
          </ac:picMkLst>
        </pc:picChg>
      </pc:sldChg>
      <pc:sldChg chg="modSp del">
        <pc:chgData name="Yoel Kortick" userId="167978f5-7f40-4909-85d5-d4149554ad4e" providerId="ADAL" clId="{F2E214FC-82DA-41E8-B5BB-BF8635812613}" dt="2023-08-22T07:39:15.587" v="558" actId="47"/>
        <pc:sldMkLst>
          <pc:docMk/>
          <pc:sldMk cId="57332723" sldId="706"/>
        </pc:sldMkLst>
        <pc:spChg chg="mod">
          <ac:chgData name="Yoel Kortick" userId="167978f5-7f40-4909-85d5-d4149554ad4e" providerId="ADAL" clId="{F2E214FC-82DA-41E8-B5BB-BF8635812613}" dt="2023-08-22T07:33:30.711" v="369"/>
          <ac:spMkLst>
            <pc:docMk/>
            <pc:sldMk cId="57332723" sldId="706"/>
            <ac:spMk id="2" creationId="{FEDFB40A-FD68-C90C-FC94-AB562EC8C5F8}"/>
          </ac:spMkLst>
        </pc:spChg>
        <pc:spChg chg="mod">
          <ac:chgData name="Yoel Kortick" userId="167978f5-7f40-4909-85d5-d4149554ad4e" providerId="ADAL" clId="{F2E214FC-82DA-41E8-B5BB-BF8635812613}" dt="2023-08-22T07:33:30.711" v="369"/>
          <ac:spMkLst>
            <pc:docMk/>
            <pc:sldMk cId="57332723" sldId="706"/>
            <ac:spMk id="3" creationId="{1EEC3019-2DBF-2204-71BC-BA22E9B7D6C8}"/>
          </ac:spMkLst>
        </pc:spChg>
      </pc:sldChg>
      <pc:sldChg chg="addSp delSp modSp mod">
        <pc:chgData name="Yoel Kortick" userId="167978f5-7f40-4909-85d5-d4149554ad4e" providerId="ADAL" clId="{F2E214FC-82DA-41E8-B5BB-BF8635812613}" dt="2023-08-22T07:24:02.249" v="77" actId="1038"/>
        <pc:sldMkLst>
          <pc:docMk/>
          <pc:sldMk cId="1631739187" sldId="714"/>
        </pc:sldMkLst>
        <pc:spChg chg="mod">
          <ac:chgData name="Yoel Kortick" userId="167978f5-7f40-4909-85d5-d4149554ad4e" providerId="ADAL" clId="{F2E214FC-82DA-41E8-B5BB-BF8635812613}" dt="2023-08-22T07:23:56.904" v="16" actId="14100"/>
          <ac:spMkLst>
            <pc:docMk/>
            <pc:sldMk cId="1631739187" sldId="714"/>
            <ac:spMk id="6" creationId="{FC137B9D-CCE8-1D3B-4207-4576FC1D2AA9}"/>
          </ac:spMkLst>
        </pc:spChg>
        <pc:spChg chg="del">
          <ac:chgData name="Yoel Kortick" userId="167978f5-7f40-4909-85d5-d4149554ad4e" providerId="ADAL" clId="{F2E214FC-82DA-41E8-B5BB-BF8635812613}" dt="2023-08-22T07:23:49.884" v="15" actId="478"/>
          <ac:spMkLst>
            <pc:docMk/>
            <pc:sldMk cId="1631739187" sldId="714"/>
            <ac:spMk id="7" creationId="{DE0E5FF2-40B3-47BD-084A-AA67B833CE5E}"/>
          </ac:spMkLst>
        </pc:spChg>
        <pc:picChg chg="del">
          <ac:chgData name="Yoel Kortick" userId="167978f5-7f40-4909-85d5-d4149554ad4e" providerId="ADAL" clId="{F2E214FC-82DA-41E8-B5BB-BF8635812613}" dt="2023-08-22T07:23:48.671" v="14" actId="478"/>
          <ac:picMkLst>
            <pc:docMk/>
            <pc:sldMk cId="1631739187" sldId="714"/>
            <ac:picMk id="5" creationId="{3A427B8B-FF1B-F933-1216-1F9602A2DBDB}"/>
          </ac:picMkLst>
        </pc:picChg>
        <pc:picChg chg="add mod">
          <ac:chgData name="Yoel Kortick" userId="167978f5-7f40-4909-85d5-d4149554ad4e" providerId="ADAL" clId="{F2E214FC-82DA-41E8-B5BB-BF8635812613}" dt="2023-08-22T07:24:02.249" v="77" actId="1038"/>
          <ac:picMkLst>
            <pc:docMk/>
            <pc:sldMk cId="1631739187" sldId="714"/>
            <ac:picMk id="8" creationId="{875FC77D-1C49-BBA5-0F9B-02EC0AF300E5}"/>
          </ac:picMkLst>
        </pc:picChg>
      </pc:sldChg>
      <pc:sldChg chg="addSp delSp modSp add mod">
        <pc:chgData name="Yoel Kortick" userId="167978f5-7f40-4909-85d5-d4149554ad4e" providerId="ADAL" clId="{F2E214FC-82DA-41E8-B5BB-BF8635812613}" dt="2023-08-22T07:26:50.428" v="162" actId="208"/>
        <pc:sldMkLst>
          <pc:docMk/>
          <pc:sldMk cId="524169054" sldId="715"/>
        </pc:sldMkLst>
        <pc:spChg chg="mod">
          <ac:chgData name="Yoel Kortick" userId="167978f5-7f40-4909-85d5-d4149554ad4e" providerId="ADAL" clId="{F2E214FC-82DA-41E8-B5BB-BF8635812613}" dt="2023-08-22T07:25:40.812" v="150"/>
          <ac:spMkLst>
            <pc:docMk/>
            <pc:sldMk cId="524169054" sldId="715"/>
            <ac:spMk id="6" creationId="{FC137B9D-CCE8-1D3B-4207-4576FC1D2AA9}"/>
          </ac:spMkLst>
        </pc:spChg>
        <pc:spChg chg="add mod ord">
          <ac:chgData name="Yoel Kortick" userId="167978f5-7f40-4909-85d5-d4149554ad4e" providerId="ADAL" clId="{F2E214FC-82DA-41E8-B5BB-BF8635812613}" dt="2023-08-22T07:26:48.260" v="161" actId="14100"/>
          <ac:spMkLst>
            <pc:docMk/>
            <pc:sldMk cId="524169054" sldId="715"/>
            <ac:spMk id="7" creationId="{5404BD24-D333-C212-0FE2-A377689A183D}"/>
          </ac:spMkLst>
        </pc:spChg>
        <pc:spChg chg="del">
          <ac:chgData name="Yoel Kortick" userId="167978f5-7f40-4909-85d5-d4149554ad4e" providerId="ADAL" clId="{F2E214FC-82DA-41E8-B5BB-BF8635812613}" dt="2023-08-22T07:26:43.951" v="159" actId="478"/>
          <ac:spMkLst>
            <pc:docMk/>
            <pc:sldMk cId="524169054" sldId="715"/>
            <ac:spMk id="9" creationId="{984FE1C3-2CCD-8484-9454-4B7B7F0671F0}"/>
          </ac:spMkLst>
        </pc:spChg>
        <pc:picChg chg="add mod ord">
          <ac:chgData name="Yoel Kortick" userId="167978f5-7f40-4909-85d5-d4149554ad4e" providerId="ADAL" clId="{F2E214FC-82DA-41E8-B5BB-BF8635812613}" dt="2023-08-22T07:26:50.428" v="162" actId="208"/>
          <ac:picMkLst>
            <pc:docMk/>
            <pc:sldMk cId="524169054" sldId="715"/>
            <ac:picMk id="5" creationId="{16211B87-8EBB-5369-D70C-8251982C14AC}"/>
          </ac:picMkLst>
        </pc:picChg>
        <pc:picChg chg="del">
          <ac:chgData name="Yoel Kortick" userId="167978f5-7f40-4909-85d5-d4149554ad4e" providerId="ADAL" clId="{F2E214FC-82DA-41E8-B5BB-BF8635812613}" dt="2023-08-22T07:26:34.617" v="155" actId="478"/>
          <ac:picMkLst>
            <pc:docMk/>
            <pc:sldMk cId="524169054" sldId="715"/>
            <ac:picMk id="8" creationId="{80C88885-CE1F-0B07-9017-52503D6D3369}"/>
          </ac:picMkLst>
        </pc:picChg>
      </pc:sldChg>
      <pc:sldChg chg="delSp modSp add mod">
        <pc:chgData name="Yoel Kortick" userId="167978f5-7f40-4909-85d5-d4149554ad4e" providerId="ADAL" clId="{F2E214FC-82DA-41E8-B5BB-BF8635812613}" dt="2023-08-22T07:28:31.110" v="201" actId="14100"/>
        <pc:sldMkLst>
          <pc:docMk/>
          <pc:sldMk cId="2611923338" sldId="716"/>
        </pc:sldMkLst>
        <pc:spChg chg="mod">
          <ac:chgData name="Yoel Kortick" userId="167978f5-7f40-4909-85d5-d4149554ad4e" providerId="ADAL" clId="{F2E214FC-82DA-41E8-B5BB-BF8635812613}" dt="2023-08-22T07:28:31.110" v="201" actId="14100"/>
          <ac:spMkLst>
            <pc:docMk/>
            <pc:sldMk cId="2611923338" sldId="716"/>
            <ac:spMk id="6" creationId="{FC137B9D-CCE8-1D3B-4207-4576FC1D2AA9}"/>
          </ac:spMkLst>
        </pc:spChg>
        <pc:spChg chg="del">
          <ac:chgData name="Yoel Kortick" userId="167978f5-7f40-4909-85d5-d4149554ad4e" providerId="ADAL" clId="{F2E214FC-82DA-41E8-B5BB-BF8635812613}" dt="2023-08-22T07:28:21.274" v="198" actId="478"/>
          <ac:spMkLst>
            <pc:docMk/>
            <pc:sldMk cId="2611923338" sldId="716"/>
            <ac:spMk id="9" creationId="{24E385CA-9565-2C78-5D80-73A34348FC0C}"/>
          </ac:spMkLst>
        </pc:spChg>
        <pc:picChg chg="del">
          <ac:chgData name="Yoel Kortick" userId="167978f5-7f40-4909-85d5-d4149554ad4e" providerId="ADAL" clId="{F2E214FC-82DA-41E8-B5BB-BF8635812613}" dt="2023-08-22T07:28:21.274" v="198" actId="478"/>
          <ac:picMkLst>
            <pc:docMk/>
            <pc:sldMk cId="2611923338" sldId="716"/>
            <ac:picMk id="7" creationId="{5A8F9B31-D0A6-6BFF-9BEA-E030C4EEBE7B}"/>
          </ac:picMkLst>
        </pc:picChg>
        <pc:cxnChg chg="del">
          <ac:chgData name="Yoel Kortick" userId="167978f5-7f40-4909-85d5-d4149554ad4e" providerId="ADAL" clId="{F2E214FC-82DA-41E8-B5BB-BF8635812613}" dt="2023-08-22T07:28:21.274" v="198" actId="478"/>
          <ac:cxnSpMkLst>
            <pc:docMk/>
            <pc:sldMk cId="2611923338" sldId="716"/>
            <ac:cxnSpMk id="11" creationId="{AA436362-8B14-61C9-6D44-F67F9397F327}"/>
          </ac:cxnSpMkLst>
        </pc:cxnChg>
        <pc:cxnChg chg="del">
          <ac:chgData name="Yoel Kortick" userId="167978f5-7f40-4909-85d5-d4149554ad4e" providerId="ADAL" clId="{F2E214FC-82DA-41E8-B5BB-BF8635812613}" dt="2023-08-22T07:28:21.274" v="198" actId="478"/>
          <ac:cxnSpMkLst>
            <pc:docMk/>
            <pc:sldMk cId="2611923338" sldId="716"/>
            <ac:cxnSpMk id="12" creationId="{2B35FEB9-C018-4FE5-BB14-68B49940BB30}"/>
          </ac:cxnSpMkLst>
        </pc:cxnChg>
      </pc:sldChg>
      <pc:sldChg chg="addSp modSp add mod">
        <pc:chgData name="Yoel Kortick" userId="167978f5-7f40-4909-85d5-d4149554ad4e" providerId="ADAL" clId="{F2E214FC-82DA-41E8-B5BB-BF8635812613}" dt="2023-08-22T07:29:55.971" v="260" actId="208"/>
        <pc:sldMkLst>
          <pc:docMk/>
          <pc:sldMk cId="2243976973" sldId="717"/>
        </pc:sldMkLst>
        <pc:spChg chg="mod">
          <ac:chgData name="Yoel Kortick" userId="167978f5-7f40-4909-85d5-d4149554ad4e" providerId="ADAL" clId="{F2E214FC-82DA-41E8-B5BB-BF8635812613}" dt="2023-08-22T07:28:49.415" v="204" actId="14100"/>
          <ac:spMkLst>
            <pc:docMk/>
            <pc:sldMk cId="2243976973" sldId="717"/>
            <ac:spMk id="6" creationId="{FC137B9D-CCE8-1D3B-4207-4576FC1D2AA9}"/>
          </ac:spMkLst>
        </pc:spChg>
        <pc:spChg chg="add mod">
          <ac:chgData name="Yoel Kortick" userId="167978f5-7f40-4909-85d5-d4149554ad4e" providerId="ADAL" clId="{F2E214FC-82DA-41E8-B5BB-BF8635812613}" dt="2023-08-22T07:29:26.738" v="251" actId="14100"/>
          <ac:spMkLst>
            <pc:docMk/>
            <pc:sldMk cId="2243976973" sldId="717"/>
            <ac:spMk id="9" creationId="{485505EF-1B7F-ECCA-2432-F82715895F61}"/>
          </ac:spMkLst>
        </pc:spChg>
        <pc:spChg chg="add mod">
          <ac:chgData name="Yoel Kortick" userId="167978f5-7f40-4909-85d5-d4149554ad4e" providerId="ADAL" clId="{F2E214FC-82DA-41E8-B5BB-BF8635812613}" dt="2023-08-22T07:28:52.698" v="224" actId="1038"/>
          <ac:spMkLst>
            <pc:docMk/>
            <pc:sldMk cId="2243976973" sldId="717"/>
            <ac:spMk id="10" creationId="{70C30198-5069-64E8-B3D4-FD8DDFB7E174}"/>
          </ac:spMkLst>
        </pc:spChg>
        <pc:spChg chg="add mod">
          <ac:chgData name="Yoel Kortick" userId="167978f5-7f40-4909-85d5-d4149554ad4e" providerId="ADAL" clId="{F2E214FC-82DA-41E8-B5BB-BF8635812613}" dt="2023-08-22T07:29:46.049" v="256" actId="14100"/>
          <ac:spMkLst>
            <pc:docMk/>
            <pc:sldMk cId="2243976973" sldId="717"/>
            <ac:spMk id="11" creationId="{210E0C21-CAE6-F47E-E6BC-C5EBC99BCC24}"/>
          </ac:spMkLst>
        </pc:spChg>
        <pc:spChg chg="add mod">
          <ac:chgData name="Yoel Kortick" userId="167978f5-7f40-4909-85d5-d4149554ad4e" providerId="ADAL" clId="{F2E214FC-82DA-41E8-B5BB-BF8635812613}" dt="2023-08-22T07:29:32.751" v="252" actId="14100"/>
          <ac:spMkLst>
            <pc:docMk/>
            <pc:sldMk cId="2243976973" sldId="717"/>
            <ac:spMk id="15" creationId="{1231DBF9-EBD6-2EAC-96D5-AD66C53DEDB5}"/>
          </ac:spMkLst>
        </pc:spChg>
        <pc:picChg chg="add mod">
          <ac:chgData name="Yoel Kortick" userId="167978f5-7f40-4909-85d5-d4149554ad4e" providerId="ADAL" clId="{F2E214FC-82DA-41E8-B5BB-BF8635812613}" dt="2023-08-22T07:29:55.971" v="260" actId="208"/>
          <ac:picMkLst>
            <pc:docMk/>
            <pc:sldMk cId="2243976973" sldId="717"/>
            <ac:picMk id="5" creationId="{D6F3721B-ADA9-0178-266E-6B603A4F4BD4}"/>
          </ac:picMkLst>
        </pc:picChg>
        <pc:cxnChg chg="add mod">
          <ac:chgData name="Yoel Kortick" userId="167978f5-7f40-4909-85d5-d4149554ad4e" providerId="ADAL" clId="{F2E214FC-82DA-41E8-B5BB-BF8635812613}" dt="2023-08-22T07:29:41.104" v="254" actId="14100"/>
          <ac:cxnSpMkLst>
            <pc:docMk/>
            <pc:sldMk cId="2243976973" sldId="717"/>
            <ac:cxnSpMk id="7" creationId="{59B297EF-7B9A-F30E-EB05-15D50960609D}"/>
          </ac:cxnSpMkLst>
        </pc:cxnChg>
        <pc:cxnChg chg="add mod">
          <ac:chgData name="Yoel Kortick" userId="167978f5-7f40-4909-85d5-d4149554ad4e" providerId="ADAL" clId="{F2E214FC-82DA-41E8-B5BB-BF8635812613}" dt="2023-08-22T07:29:12.616" v="247" actId="14100"/>
          <ac:cxnSpMkLst>
            <pc:docMk/>
            <pc:sldMk cId="2243976973" sldId="717"/>
            <ac:cxnSpMk id="8" creationId="{0DBC7238-90BF-A0F6-C09C-22B043FB81C9}"/>
          </ac:cxnSpMkLst>
        </pc:cxnChg>
        <pc:cxnChg chg="add mod">
          <ac:chgData name="Yoel Kortick" userId="167978f5-7f40-4909-85d5-d4149554ad4e" providerId="ADAL" clId="{F2E214FC-82DA-41E8-B5BB-BF8635812613}" dt="2023-08-22T07:29:52.563" v="259" actId="14100"/>
          <ac:cxnSpMkLst>
            <pc:docMk/>
            <pc:sldMk cId="2243976973" sldId="717"/>
            <ac:cxnSpMk id="12" creationId="{67C0455F-6673-2923-0937-2BF031E7BC77}"/>
          </ac:cxnSpMkLst>
        </pc:cxnChg>
        <pc:cxnChg chg="add mod">
          <ac:chgData name="Yoel Kortick" userId="167978f5-7f40-4909-85d5-d4149554ad4e" providerId="ADAL" clId="{F2E214FC-82DA-41E8-B5BB-BF8635812613}" dt="2023-08-22T07:29:47.954" v="257" actId="1076"/>
          <ac:cxnSpMkLst>
            <pc:docMk/>
            <pc:sldMk cId="2243976973" sldId="717"/>
            <ac:cxnSpMk id="14" creationId="{4CF2EDA8-C97C-8987-4382-72601E86F89E}"/>
          </ac:cxnSpMkLst>
        </pc:cxnChg>
        <pc:cxnChg chg="add mod">
          <ac:chgData name="Yoel Kortick" userId="167978f5-7f40-4909-85d5-d4149554ad4e" providerId="ADAL" clId="{F2E214FC-82DA-41E8-B5BB-BF8635812613}" dt="2023-08-22T07:28:52.698" v="224" actId="1038"/>
          <ac:cxnSpMkLst>
            <pc:docMk/>
            <pc:sldMk cId="2243976973" sldId="717"/>
            <ac:cxnSpMk id="16" creationId="{E5388A6C-F9AA-0296-61B8-6E4C15C282CE}"/>
          </ac:cxnSpMkLst>
        </pc:cxnChg>
        <pc:cxnChg chg="add mod">
          <ac:chgData name="Yoel Kortick" userId="167978f5-7f40-4909-85d5-d4149554ad4e" providerId="ADAL" clId="{F2E214FC-82DA-41E8-B5BB-BF8635812613}" dt="2023-08-22T07:29:35.413" v="253" actId="14100"/>
          <ac:cxnSpMkLst>
            <pc:docMk/>
            <pc:sldMk cId="2243976973" sldId="717"/>
            <ac:cxnSpMk id="17" creationId="{DBD413A0-BA47-6FD0-FEAA-D307EA6597E0}"/>
          </ac:cxnSpMkLst>
        </pc:cxnChg>
      </pc:sldChg>
      <pc:sldChg chg="delSp modSp add mod">
        <pc:chgData name="Yoel Kortick" userId="167978f5-7f40-4909-85d5-d4149554ad4e" providerId="ADAL" clId="{F2E214FC-82DA-41E8-B5BB-BF8635812613}" dt="2023-08-22T07:30:29.174" v="267" actId="255"/>
        <pc:sldMkLst>
          <pc:docMk/>
          <pc:sldMk cId="1436621193" sldId="718"/>
        </pc:sldMkLst>
        <pc:spChg chg="mod">
          <ac:chgData name="Yoel Kortick" userId="167978f5-7f40-4909-85d5-d4149554ad4e" providerId="ADAL" clId="{F2E214FC-82DA-41E8-B5BB-BF8635812613}" dt="2023-08-22T07:30:29.174" v="267" actId="255"/>
          <ac:spMkLst>
            <pc:docMk/>
            <pc:sldMk cId="1436621193" sldId="718"/>
            <ac:spMk id="6" creationId="{FC137B9D-CCE8-1D3B-4207-4576FC1D2AA9}"/>
          </ac:spMkLst>
        </pc:spChg>
        <pc:spChg chg="del">
          <ac:chgData name="Yoel Kortick" userId="167978f5-7f40-4909-85d5-d4149554ad4e" providerId="ADAL" clId="{F2E214FC-82DA-41E8-B5BB-BF8635812613}" dt="2023-08-22T07:30:16.546" v="262" actId="478"/>
          <ac:spMkLst>
            <pc:docMk/>
            <pc:sldMk cId="1436621193" sldId="718"/>
            <ac:spMk id="9" creationId="{485505EF-1B7F-ECCA-2432-F82715895F61}"/>
          </ac:spMkLst>
        </pc:spChg>
        <pc:spChg chg="del">
          <ac:chgData name="Yoel Kortick" userId="167978f5-7f40-4909-85d5-d4149554ad4e" providerId="ADAL" clId="{F2E214FC-82DA-41E8-B5BB-BF8635812613}" dt="2023-08-22T07:30:16.546" v="262" actId="478"/>
          <ac:spMkLst>
            <pc:docMk/>
            <pc:sldMk cId="1436621193" sldId="718"/>
            <ac:spMk id="10" creationId="{70C30198-5069-64E8-B3D4-FD8DDFB7E174}"/>
          </ac:spMkLst>
        </pc:spChg>
        <pc:spChg chg="del">
          <ac:chgData name="Yoel Kortick" userId="167978f5-7f40-4909-85d5-d4149554ad4e" providerId="ADAL" clId="{F2E214FC-82DA-41E8-B5BB-BF8635812613}" dt="2023-08-22T07:30:16.546" v="262" actId="478"/>
          <ac:spMkLst>
            <pc:docMk/>
            <pc:sldMk cId="1436621193" sldId="718"/>
            <ac:spMk id="11" creationId="{210E0C21-CAE6-F47E-E6BC-C5EBC99BCC24}"/>
          </ac:spMkLst>
        </pc:spChg>
        <pc:spChg chg="del">
          <ac:chgData name="Yoel Kortick" userId="167978f5-7f40-4909-85d5-d4149554ad4e" providerId="ADAL" clId="{F2E214FC-82DA-41E8-B5BB-BF8635812613}" dt="2023-08-22T07:30:19.268" v="264" actId="478"/>
          <ac:spMkLst>
            <pc:docMk/>
            <pc:sldMk cId="1436621193" sldId="718"/>
            <ac:spMk id="15" creationId="{1231DBF9-EBD6-2EAC-96D5-AD66C53DEDB5}"/>
          </ac:spMkLst>
        </pc:spChg>
        <pc:picChg chg="del">
          <ac:chgData name="Yoel Kortick" userId="167978f5-7f40-4909-85d5-d4149554ad4e" providerId="ADAL" clId="{F2E214FC-82DA-41E8-B5BB-BF8635812613}" dt="2023-08-22T07:30:18.397" v="263" actId="478"/>
          <ac:picMkLst>
            <pc:docMk/>
            <pc:sldMk cId="1436621193" sldId="718"/>
            <ac:picMk id="5" creationId="{D6F3721B-ADA9-0178-266E-6B603A4F4BD4}"/>
          </ac:picMkLst>
        </pc:picChg>
        <pc:cxnChg chg="del">
          <ac:chgData name="Yoel Kortick" userId="167978f5-7f40-4909-85d5-d4149554ad4e" providerId="ADAL" clId="{F2E214FC-82DA-41E8-B5BB-BF8635812613}" dt="2023-08-22T07:30:16.546" v="262" actId="478"/>
          <ac:cxnSpMkLst>
            <pc:docMk/>
            <pc:sldMk cId="1436621193" sldId="718"/>
            <ac:cxnSpMk id="7" creationId="{59B297EF-7B9A-F30E-EB05-15D50960609D}"/>
          </ac:cxnSpMkLst>
        </pc:cxnChg>
        <pc:cxnChg chg="del">
          <ac:chgData name="Yoel Kortick" userId="167978f5-7f40-4909-85d5-d4149554ad4e" providerId="ADAL" clId="{F2E214FC-82DA-41E8-B5BB-BF8635812613}" dt="2023-08-22T07:30:16.546" v="262" actId="478"/>
          <ac:cxnSpMkLst>
            <pc:docMk/>
            <pc:sldMk cId="1436621193" sldId="718"/>
            <ac:cxnSpMk id="8" creationId="{0DBC7238-90BF-A0F6-C09C-22B043FB81C9}"/>
          </ac:cxnSpMkLst>
        </pc:cxnChg>
        <pc:cxnChg chg="del">
          <ac:chgData name="Yoel Kortick" userId="167978f5-7f40-4909-85d5-d4149554ad4e" providerId="ADAL" clId="{F2E214FC-82DA-41E8-B5BB-BF8635812613}" dt="2023-08-22T07:30:16.546" v="262" actId="478"/>
          <ac:cxnSpMkLst>
            <pc:docMk/>
            <pc:sldMk cId="1436621193" sldId="718"/>
            <ac:cxnSpMk id="12" creationId="{67C0455F-6673-2923-0937-2BF031E7BC77}"/>
          </ac:cxnSpMkLst>
        </pc:cxnChg>
        <pc:cxnChg chg="del">
          <ac:chgData name="Yoel Kortick" userId="167978f5-7f40-4909-85d5-d4149554ad4e" providerId="ADAL" clId="{F2E214FC-82DA-41E8-B5BB-BF8635812613}" dt="2023-08-22T07:30:16.546" v="262" actId="478"/>
          <ac:cxnSpMkLst>
            <pc:docMk/>
            <pc:sldMk cId="1436621193" sldId="718"/>
            <ac:cxnSpMk id="14" creationId="{4CF2EDA8-C97C-8987-4382-72601E86F89E}"/>
          </ac:cxnSpMkLst>
        </pc:cxnChg>
        <pc:cxnChg chg="del">
          <ac:chgData name="Yoel Kortick" userId="167978f5-7f40-4909-85d5-d4149554ad4e" providerId="ADAL" clId="{F2E214FC-82DA-41E8-B5BB-BF8635812613}" dt="2023-08-22T07:30:16.546" v="262" actId="478"/>
          <ac:cxnSpMkLst>
            <pc:docMk/>
            <pc:sldMk cId="1436621193" sldId="718"/>
            <ac:cxnSpMk id="16" creationId="{E5388A6C-F9AA-0296-61B8-6E4C15C282CE}"/>
          </ac:cxnSpMkLst>
        </pc:cxnChg>
        <pc:cxnChg chg="del mod">
          <ac:chgData name="Yoel Kortick" userId="167978f5-7f40-4909-85d5-d4149554ad4e" providerId="ADAL" clId="{F2E214FC-82DA-41E8-B5BB-BF8635812613}" dt="2023-08-22T07:30:16.546" v="262" actId="478"/>
          <ac:cxnSpMkLst>
            <pc:docMk/>
            <pc:sldMk cId="1436621193" sldId="718"/>
            <ac:cxnSpMk id="17" creationId="{DBD413A0-BA47-6FD0-FEAA-D307EA6597E0}"/>
          </ac:cxnSpMkLst>
        </pc:cxnChg>
      </pc:sldChg>
      <pc:sldChg chg="addSp delSp modSp add mod">
        <pc:chgData name="Yoel Kortick" userId="167978f5-7f40-4909-85d5-d4149554ad4e" providerId="ADAL" clId="{F2E214FC-82DA-41E8-B5BB-BF8635812613}" dt="2023-08-22T07:31:03.819" v="296" actId="208"/>
        <pc:sldMkLst>
          <pc:docMk/>
          <pc:sldMk cId="1929010854" sldId="719"/>
        </pc:sldMkLst>
        <pc:spChg chg="del">
          <ac:chgData name="Yoel Kortick" userId="167978f5-7f40-4909-85d5-d4149554ad4e" providerId="ADAL" clId="{F2E214FC-82DA-41E8-B5BB-BF8635812613}" dt="2023-08-22T07:30:48.040" v="270" actId="478"/>
          <ac:spMkLst>
            <pc:docMk/>
            <pc:sldMk cId="1929010854" sldId="719"/>
            <ac:spMk id="6" creationId="{FC137B9D-CCE8-1D3B-4207-4576FC1D2AA9}"/>
          </ac:spMkLst>
        </pc:spChg>
        <pc:spChg chg="add del mod">
          <ac:chgData name="Yoel Kortick" userId="167978f5-7f40-4909-85d5-d4149554ad4e" providerId="ADAL" clId="{F2E214FC-82DA-41E8-B5BB-BF8635812613}" dt="2023-08-22T07:30:48.842" v="271" actId="478"/>
          <ac:spMkLst>
            <pc:docMk/>
            <pc:sldMk cId="1929010854" sldId="719"/>
            <ac:spMk id="7" creationId="{10AF80F1-CC58-2336-34FA-9E3E371223AF}"/>
          </ac:spMkLst>
        </pc:spChg>
        <pc:spChg chg="add mod">
          <ac:chgData name="Yoel Kortick" userId="167978f5-7f40-4909-85d5-d4149554ad4e" providerId="ADAL" clId="{F2E214FC-82DA-41E8-B5BB-BF8635812613}" dt="2023-08-22T07:31:01.832" v="295" actId="1076"/>
          <ac:spMkLst>
            <pc:docMk/>
            <pc:sldMk cId="1929010854" sldId="719"/>
            <ac:spMk id="9" creationId="{A30B081B-859F-1D3D-03BE-00F196BD3C96}"/>
          </ac:spMkLst>
        </pc:spChg>
        <pc:picChg chg="add mod">
          <ac:chgData name="Yoel Kortick" userId="167978f5-7f40-4909-85d5-d4149554ad4e" providerId="ADAL" clId="{F2E214FC-82DA-41E8-B5BB-BF8635812613}" dt="2023-08-22T07:31:03.819" v="296" actId="208"/>
          <ac:picMkLst>
            <pc:docMk/>
            <pc:sldMk cId="1929010854" sldId="719"/>
            <ac:picMk id="8" creationId="{D8755028-EDD3-C6B9-91A6-B8C53F587B60}"/>
          </ac:picMkLst>
        </pc:picChg>
      </pc:sldChg>
      <pc:sldChg chg="modSp add mod">
        <pc:chgData name="Yoel Kortick" userId="167978f5-7f40-4909-85d5-d4149554ad4e" providerId="ADAL" clId="{F2E214FC-82DA-41E8-B5BB-BF8635812613}" dt="2023-08-22T07:32:06.982" v="341" actId="255"/>
        <pc:sldMkLst>
          <pc:docMk/>
          <pc:sldMk cId="470695491" sldId="720"/>
        </pc:sldMkLst>
        <pc:spChg chg="mod">
          <ac:chgData name="Yoel Kortick" userId="167978f5-7f40-4909-85d5-d4149554ad4e" providerId="ADAL" clId="{F2E214FC-82DA-41E8-B5BB-BF8635812613}" dt="2023-08-22T07:32:06.982" v="341" actId="255"/>
          <ac:spMkLst>
            <pc:docMk/>
            <pc:sldMk cId="470695491" sldId="720"/>
            <ac:spMk id="6" creationId="{FC137B9D-CCE8-1D3B-4207-4576FC1D2AA9}"/>
          </ac:spMkLst>
        </pc:spChg>
      </pc:sldChg>
      <pc:sldChg chg="addSp delSp modSp add mod">
        <pc:chgData name="Yoel Kortick" userId="167978f5-7f40-4909-85d5-d4149554ad4e" providerId="ADAL" clId="{F2E214FC-82DA-41E8-B5BB-BF8635812613}" dt="2023-08-22T07:31:50.936" v="339" actId="208"/>
        <pc:sldMkLst>
          <pc:docMk/>
          <pc:sldMk cId="2993157543" sldId="721"/>
        </pc:sldMkLst>
        <pc:spChg chg="add mod">
          <ac:chgData name="Yoel Kortick" userId="167978f5-7f40-4909-85d5-d4149554ad4e" providerId="ADAL" clId="{F2E214FC-82DA-41E8-B5BB-BF8635812613}" dt="2023-08-22T07:31:46.138" v="336" actId="14100"/>
          <ac:spMkLst>
            <pc:docMk/>
            <pc:sldMk cId="2993157543" sldId="721"/>
            <ac:spMk id="6" creationId="{52CA651D-D925-495B-63AC-8A985E655705}"/>
          </ac:spMkLst>
        </pc:spChg>
        <pc:spChg chg="del">
          <ac:chgData name="Yoel Kortick" userId="167978f5-7f40-4909-85d5-d4149554ad4e" providerId="ADAL" clId="{F2E214FC-82DA-41E8-B5BB-BF8635812613}" dt="2023-08-22T07:31:20.868" v="299" actId="478"/>
          <ac:spMkLst>
            <pc:docMk/>
            <pc:sldMk cId="2993157543" sldId="721"/>
            <ac:spMk id="9" creationId="{A30B081B-859F-1D3D-03BE-00F196BD3C96}"/>
          </ac:spMkLst>
        </pc:spChg>
        <pc:picChg chg="add mod">
          <ac:chgData name="Yoel Kortick" userId="167978f5-7f40-4909-85d5-d4149554ad4e" providerId="ADAL" clId="{F2E214FC-82DA-41E8-B5BB-BF8635812613}" dt="2023-08-22T07:31:47.805" v="337" actId="208"/>
          <ac:picMkLst>
            <pc:docMk/>
            <pc:sldMk cId="2993157543" sldId="721"/>
            <ac:picMk id="5" creationId="{83FFB901-68D6-52C7-6FB3-A55EC2105184}"/>
          </ac:picMkLst>
        </pc:picChg>
        <pc:picChg chg="add mod">
          <ac:chgData name="Yoel Kortick" userId="167978f5-7f40-4909-85d5-d4149554ad4e" providerId="ADAL" clId="{F2E214FC-82DA-41E8-B5BB-BF8635812613}" dt="2023-08-22T07:31:49.349" v="338" actId="208"/>
          <ac:picMkLst>
            <pc:docMk/>
            <pc:sldMk cId="2993157543" sldId="721"/>
            <ac:picMk id="7" creationId="{C4A8DE3E-CBC0-F5D6-797C-DE8050273A8D}"/>
          </ac:picMkLst>
        </pc:picChg>
        <pc:picChg chg="del">
          <ac:chgData name="Yoel Kortick" userId="167978f5-7f40-4909-85d5-d4149554ad4e" providerId="ADAL" clId="{F2E214FC-82DA-41E8-B5BB-BF8635812613}" dt="2023-08-22T07:31:20.013" v="298" actId="478"/>
          <ac:picMkLst>
            <pc:docMk/>
            <pc:sldMk cId="2993157543" sldId="721"/>
            <ac:picMk id="8" creationId="{D8755028-EDD3-C6B9-91A6-B8C53F587B60}"/>
          </ac:picMkLst>
        </pc:picChg>
        <pc:picChg chg="add mod">
          <ac:chgData name="Yoel Kortick" userId="167978f5-7f40-4909-85d5-d4149554ad4e" providerId="ADAL" clId="{F2E214FC-82DA-41E8-B5BB-BF8635812613}" dt="2023-08-22T07:31:50.936" v="339" actId="208"/>
          <ac:picMkLst>
            <pc:docMk/>
            <pc:sldMk cId="2993157543" sldId="721"/>
            <ac:picMk id="10" creationId="{C0EAFCE0-370C-E5DC-7B41-E8C3255671B9}"/>
          </ac:picMkLst>
        </pc:picChg>
      </pc:sldChg>
      <pc:sldChg chg="addSp delSp modSp add mod">
        <pc:chgData name="Yoel Kortick" userId="167978f5-7f40-4909-85d5-d4149554ad4e" providerId="ADAL" clId="{F2E214FC-82DA-41E8-B5BB-BF8635812613}" dt="2023-08-22T07:32:37.789" v="354" actId="208"/>
        <pc:sldMkLst>
          <pc:docMk/>
          <pc:sldMk cId="1232935902" sldId="722"/>
        </pc:sldMkLst>
        <pc:spChg chg="del">
          <ac:chgData name="Yoel Kortick" userId="167978f5-7f40-4909-85d5-d4149554ad4e" providerId="ADAL" clId="{F2E214FC-82DA-41E8-B5BB-BF8635812613}" dt="2023-08-22T07:32:22.268" v="344" actId="478"/>
          <ac:spMkLst>
            <pc:docMk/>
            <pc:sldMk cId="1232935902" sldId="722"/>
            <ac:spMk id="6" creationId="{FC137B9D-CCE8-1D3B-4207-4576FC1D2AA9}"/>
          </ac:spMkLst>
        </pc:spChg>
        <pc:spChg chg="add del mod">
          <ac:chgData name="Yoel Kortick" userId="167978f5-7f40-4909-85d5-d4149554ad4e" providerId="ADAL" clId="{F2E214FC-82DA-41E8-B5BB-BF8635812613}" dt="2023-08-22T07:32:23.666" v="345" actId="478"/>
          <ac:spMkLst>
            <pc:docMk/>
            <pc:sldMk cId="1232935902" sldId="722"/>
            <ac:spMk id="7" creationId="{819A4BB1-BAA2-6ADE-19CA-0593552E6428}"/>
          </ac:spMkLst>
        </pc:spChg>
        <pc:spChg chg="add mod">
          <ac:chgData name="Yoel Kortick" userId="167978f5-7f40-4909-85d5-d4149554ad4e" providerId="ADAL" clId="{F2E214FC-82DA-41E8-B5BB-BF8635812613}" dt="2023-08-22T07:32:35.500" v="353" actId="1035"/>
          <ac:spMkLst>
            <pc:docMk/>
            <pc:sldMk cId="1232935902" sldId="722"/>
            <ac:spMk id="9" creationId="{E4BE7494-6A03-9042-C411-AABC8B126557}"/>
          </ac:spMkLst>
        </pc:spChg>
        <pc:picChg chg="add mod">
          <ac:chgData name="Yoel Kortick" userId="167978f5-7f40-4909-85d5-d4149554ad4e" providerId="ADAL" clId="{F2E214FC-82DA-41E8-B5BB-BF8635812613}" dt="2023-08-22T07:32:37.789" v="354" actId="208"/>
          <ac:picMkLst>
            <pc:docMk/>
            <pc:sldMk cId="1232935902" sldId="722"/>
            <ac:picMk id="8" creationId="{963CA205-DF1E-8A3B-75C0-A24DF4CDDD73}"/>
          </ac:picMkLst>
        </pc:picChg>
      </pc:sldChg>
      <pc:sldChg chg="add del">
        <pc:chgData name="Yoel Kortick" userId="167978f5-7f40-4909-85d5-d4149554ad4e" providerId="ADAL" clId="{F2E214FC-82DA-41E8-B5BB-BF8635812613}" dt="2023-08-22T07:33:20.996" v="368" actId="47"/>
        <pc:sldMkLst>
          <pc:docMk/>
          <pc:sldMk cId="3754385049" sldId="723"/>
        </pc:sldMkLst>
      </pc:sldChg>
      <pc:sldChg chg="addSp delSp modSp add mod">
        <pc:chgData name="Yoel Kortick" userId="167978f5-7f40-4909-85d5-d4149554ad4e" providerId="ADAL" clId="{F2E214FC-82DA-41E8-B5BB-BF8635812613}" dt="2023-08-22T07:33:07.754" v="367" actId="208"/>
        <pc:sldMkLst>
          <pc:docMk/>
          <pc:sldMk cId="2623291580" sldId="724"/>
        </pc:sldMkLst>
        <pc:spChg chg="add mod">
          <ac:chgData name="Yoel Kortick" userId="167978f5-7f40-4909-85d5-d4149554ad4e" providerId="ADAL" clId="{F2E214FC-82DA-41E8-B5BB-BF8635812613}" dt="2023-08-22T07:33:05.256" v="366" actId="14100"/>
          <ac:spMkLst>
            <pc:docMk/>
            <pc:sldMk cId="2623291580" sldId="724"/>
            <ac:spMk id="6" creationId="{78BCD7E4-B187-3DE5-3F4D-581C8177334D}"/>
          </ac:spMkLst>
        </pc:spChg>
        <pc:spChg chg="add mod">
          <ac:chgData name="Yoel Kortick" userId="167978f5-7f40-4909-85d5-d4149554ad4e" providerId="ADAL" clId="{F2E214FC-82DA-41E8-B5BB-BF8635812613}" dt="2023-08-22T07:33:01.269" v="364" actId="1076"/>
          <ac:spMkLst>
            <pc:docMk/>
            <pc:sldMk cId="2623291580" sldId="724"/>
            <ac:spMk id="7" creationId="{3D65B04B-BEC2-6F49-B39A-86B3CCD7CBE3}"/>
          </ac:spMkLst>
        </pc:spChg>
        <pc:spChg chg="del">
          <ac:chgData name="Yoel Kortick" userId="167978f5-7f40-4909-85d5-d4149554ad4e" providerId="ADAL" clId="{F2E214FC-82DA-41E8-B5BB-BF8635812613}" dt="2023-08-22T07:32:51.241" v="356" actId="478"/>
          <ac:spMkLst>
            <pc:docMk/>
            <pc:sldMk cId="2623291580" sldId="724"/>
            <ac:spMk id="9" creationId="{E4BE7494-6A03-9042-C411-AABC8B126557}"/>
          </ac:spMkLst>
        </pc:spChg>
        <pc:picChg chg="add mod">
          <ac:chgData name="Yoel Kortick" userId="167978f5-7f40-4909-85d5-d4149554ad4e" providerId="ADAL" clId="{F2E214FC-82DA-41E8-B5BB-BF8635812613}" dt="2023-08-22T07:33:07.754" v="367" actId="208"/>
          <ac:picMkLst>
            <pc:docMk/>
            <pc:sldMk cId="2623291580" sldId="724"/>
            <ac:picMk id="5" creationId="{E9DA01FB-8FA8-6308-D376-C34CF5F4A2A6}"/>
          </ac:picMkLst>
        </pc:picChg>
        <pc:picChg chg="del">
          <ac:chgData name="Yoel Kortick" userId="167978f5-7f40-4909-85d5-d4149554ad4e" providerId="ADAL" clId="{F2E214FC-82DA-41E8-B5BB-BF8635812613}" dt="2023-08-22T07:32:51.241" v="356" actId="478"/>
          <ac:picMkLst>
            <pc:docMk/>
            <pc:sldMk cId="2623291580" sldId="724"/>
            <ac:picMk id="8" creationId="{963CA205-DF1E-8A3B-75C0-A24DF4CDDD73}"/>
          </ac:picMkLst>
        </pc:picChg>
      </pc:sldChg>
      <pc:sldChg chg="addSp delSp modSp add mod">
        <pc:chgData name="Yoel Kortick" userId="167978f5-7f40-4909-85d5-d4149554ad4e" providerId="ADAL" clId="{F2E214FC-82DA-41E8-B5BB-BF8635812613}" dt="2023-08-22T07:35:14.360" v="398" actId="14100"/>
        <pc:sldMkLst>
          <pc:docMk/>
          <pc:sldMk cId="867902494" sldId="725"/>
        </pc:sldMkLst>
        <pc:spChg chg="mod">
          <ac:chgData name="Yoel Kortick" userId="167978f5-7f40-4909-85d5-d4149554ad4e" providerId="ADAL" clId="{F2E214FC-82DA-41E8-B5BB-BF8635812613}" dt="2023-08-22T07:34:44.984" v="389" actId="403"/>
          <ac:spMkLst>
            <pc:docMk/>
            <pc:sldMk cId="867902494" sldId="725"/>
            <ac:spMk id="6" creationId="{FC137B9D-CCE8-1D3B-4207-4576FC1D2AA9}"/>
          </ac:spMkLst>
        </pc:spChg>
        <pc:spChg chg="del">
          <ac:chgData name="Yoel Kortick" userId="167978f5-7f40-4909-85d5-d4149554ad4e" providerId="ADAL" clId="{F2E214FC-82DA-41E8-B5BB-BF8635812613}" dt="2023-08-22T07:35:00.175" v="392" actId="478"/>
          <ac:spMkLst>
            <pc:docMk/>
            <pc:sldMk cId="867902494" sldId="725"/>
            <ac:spMk id="7" creationId="{E36EF42C-1195-53AF-69F3-00271000517C}"/>
          </ac:spMkLst>
        </pc:spChg>
        <pc:spChg chg="del">
          <ac:chgData name="Yoel Kortick" userId="167978f5-7f40-4909-85d5-d4149554ad4e" providerId="ADAL" clId="{F2E214FC-82DA-41E8-B5BB-BF8635812613}" dt="2023-08-22T07:34:59.126" v="391" actId="478"/>
          <ac:spMkLst>
            <pc:docMk/>
            <pc:sldMk cId="867902494" sldId="725"/>
            <ac:spMk id="8" creationId="{B9DBACEC-87DF-79BA-C2E7-A77685002EFA}"/>
          </ac:spMkLst>
        </pc:spChg>
        <pc:spChg chg="add mod">
          <ac:chgData name="Yoel Kortick" userId="167978f5-7f40-4909-85d5-d4149554ad4e" providerId="ADAL" clId="{F2E214FC-82DA-41E8-B5BB-BF8635812613}" dt="2023-08-22T07:35:14.360" v="398" actId="14100"/>
          <ac:spMkLst>
            <pc:docMk/>
            <pc:sldMk cId="867902494" sldId="725"/>
            <ac:spMk id="10" creationId="{56008402-405D-44A8-B342-0D32178CD45F}"/>
          </ac:spMkLst>
        </pc:spChg>
        <pc:picChg chg="del">
          <ac:chgData name="Yoel Kortick" userId="167978f5-7f40-4909-85d5-d4149554ad4e" providerId="ADAL" clId="{F2E214FC-82DA-41E8-B5BB-BF8635812613}" dt="2023-08-22T07:34:57.545" v="390" actId="478"/>
          <ac:picMkLst>
            <pc:docMk/>
            <pc:sldMk cId="867902494" sldId="725"/>
            <ac:picMk id="5" creationId="{C4CBB6CF-50CA-3140-BDF2-6665FAD16660}"/>
          </ac:picMkLst>
        </pc:picChg>
        <pc:picChg chg="add mod">
          <ac:chgData name="Yoel Kortick" userId="167978f5-7f40-4909-85d5-d4149554ad4e" providerId="ADAL" clId="{F2E214FC-82DA-41E8-B5BB-BF8635812613}" dt="2023-08-22T07:35:07.748" v="396" actId="208"/>
          <ac:picMkLst>
            <pc:docMk/>
            <pc:sldMk cId="867902494" sldId="725"/>
            <ac:picMk id="9" creationId="{EDDEBEF3-0460-9C94-3735-2FC4374088EA}"/>
          </ac:picMkLst>
        </pc:picChg>
      </pc:sldChg>
      <pc:sldChg chg="addSp delSp modSp add mod">
        <pc:chgData name="Yoel Kortick" userId="167978f5-7f40-4909-85d5-d4149554ad4e" providerId="ADAL" clId="{F2E214FC-82DA-41E8-B5BB-BF8635812613}" dt="2023-08-22T07:36:13.466" v="425" actId="14100"/>
        <pc:sldMkLst>
          <pc:docMk/>
          <pc:sldMk cId="4027746335" sldId="726"/>
        </pc:sldMkLst>
        <pc:spChg chg="mod">
          <ac:chgData name="Yoel Kortick" userId="167978f5-7f40-4909-85d5-d4149554ad4e" providerId="ADAL" clId="{F2E214FC-82DA-41E8-B5BB-BF8635812613}" dt="2023-08-22T07:35:41.238" v="402" actId="14100"/>
          <ac:spMkLst>
            <pc:docMk/>
            <pc:sldMk cId="4027746335" sldId="726"/>
            <ac:spMk id="6" creationId="{FC137B9D-CCE8-1D3B-4207-4576FC1D2AA9}"/>
          </ac:spMkLst>
        </pc:spChg>
        <pc:spChg chg="add mod">
          <ac:chgData name="Yoel Kortick" userId="167978f5-7f40-4909-85d5-d4149554ad4e" providerId="ADAL" clId="{F2E214FC-82DA-41E8-B5BB-BF8635812613}" dt="2023-08-22T07:36:13.466" v="425" actId="14100"/>
          <ac:spMkLst>
            <pc:docMk/>
            <pc:sldMk cId="4027746335" sldId="726"/>
            <ac:spMk id="7" creationId="{D1710394-A96A-F261-EB99-5C7940CE9C06}"/>
          </ac:spMkLst>
        </pc:spChg>
        <pc:spChg chg="del">
          <ac:chgData name="Yoel Kortick" userId="167978f5-7f40-4909-85d5-d4149554ad4e" providerId="ADAL" clId="{F2E214FC-82DA-41E8-B5BB-BF8635812613}" dt="2023-08-22T07:35:44.056" v="404" actId="478"/>
          <ac:spMkLst>
            <pc:docMk/>
            <pc:sldMk cId="4027746335" sldId="726"/>
            <ac:spMk id="10" creationId="{56008402-405D-44A8-B342-0D32178CD45F}"/>
          </ac:spMkLst>
        </pc:spChg>
        <pc:picChg chg="add mod">
          <ac:chgData name="Yoel Kortick" userId="167978f5-7f40-4909-85d5-d4149554ad4e" providerId="ADAL" clId="{F2E214FC-82DA-41E8-B5BB-BF8635812613}" dt="2023-08-22T07:36:02.432" v="423" actId="208"/>
          <ac:picMkLst>
            <pc:docMk/>
            <pc:sldMk cId="4027746335" sldId="726"/>
            <ac:picMk id="5" creationId="{53AD693B-07FE-36EF-0489-27B4B3CFE26F}"/>
          </ac:picMkLst>
        </pc:picChg>
        <pc:picChg chg="del">
          <ac:chgData name="Yoel Kortick" userId="167978f5-7f40-4909-85d5-d4149554ad4e" providerId="ADAL" clId="{F2E214FC-82DA-41E8-B5BB-BF8635812613}" dt="2023-08-22T07:35:42.689" v="403" actId="478"/>
          <ac:picMkLst>
            <pc:docMk/>
            <pc:sldMk cId="4027746335" sldId="726"/>
            <ac:picMk id="9" creationId="{EDDEBEF3-0460-9C94-3735-2FC4374088EA}"/>
          </ac:picMkLst>
        </pc:picChg>
      </pc:sldChg>
      <pc:sldChg chg="addSp delSp modSp add mod">
        <pc:chgData name="Yoel Kortick" userId="167978f5-7f40-4909-85d5-d4149554ad4e" providerId="ADAL" clId="{F2E214FC-82DA-41E8-B5BB-BF8635812613}" dt="2023-08-22T07:36:57.614" v="473" actId="208"/>
        <pc:sldMkLst>
          <pc:docMk/>
          <pc:sldMk cId="2556431815" sldId="727"/>
        </pc:sldMkLst>
        <pc:spChg chg="mod">
          <ac:chgData name="Yoel Kortick" userId="167978f5-7f40-4909-85d5-d4149554ad4e" providerId="ADAL" clId="{F2E214FC-82DA-41E8-B5BB-BF8635812613}" dt="2023-08-22T07:36:32.789" v="428" actId="255"/>
          <ac:spMkLst>
            <pc:docMk/>
            <pc:sldMk cId="2556431815" sldId="727"/>
            <ac:spMk id="6" creationId="{FC137B9D-CCE8-1D3B-4207-4576FC1D2AA9}"/>
          </ac:spMkLst>
        </pc:spChg>
        <pc:spChg chg="del">
          <ac:chgData name="Yoel Kortick" userId="167978f5-7f40-4909-85d5-d4149554ad4e" providerId="ADAL" clId="{F2E214FC-82DA-41E8-B5BB-BF8635812613}" dt="2023-08-22T07:36:35.916" v="430" actId="478"/>
          <ac:spMkLst>
            <pc:docMk/>
            <pc:sldMk cId="2556431815" sldId="727"/>
            <ac:spMk id="7" creationId="{D1710394-A96A-F261-EB99-5C7940CE9C06}"/>
          </ac:spMkLst>
        </pc:spChg>
        <pc:spChg chg="add mod">
          <ac:chgData name="Yoel Kortick" userId="167978f5-7f40-4909-85d5-d4149554ad4e" providerId="ADAL" clId="{F2E214FC-82DA-41E8-B5BB-BF8635812613}" dt="2023-08-22T07:36:53.848" v="472" actId="1036"/>
          <ac:spMkLst>
            <pc:docMk/>
            <pc:sldMk cId="2556431815" sldId="727"/>
            <ac:spMk id="9" creationId="{F6B0B60D-5C22-701E-7EC7-06B2259123C6}"/>
          </ac:spMkLst>
        </pc:spChg>
        <pc:picChg chg="del">
          <ac:chgData name="Yoel Kortick" userId="167978f5-7f40-4909-85d5-d4149554ad4e" providerId="ADAL" clId="{F2E214FC-82DA-41E8-B5BB-BF8635812613}" dt="2023-08-22T07:36:34.904" v="429" actId="478"/>
          <ac:picMkLst>
            <pc:docMk/>
            <pc:sldMk cId="2556431815" sldId="727"/>
            <ac:picMk id="5" creationId="{53AD693B-07FE-36EF-0489-27B4B3CFE26F}"/>
          </ac:picMkLst>
        </pc:picChg>
        <pc:picChg chg="add mod">
          <ac:chgData name="Yoel Kortick" userId="167978f5-7f40-4909-85d5-d4149554ad4e" providerId="ADAL" clId="{F2E214FC-82DA-41E8-B5BB-BF8635812613}" dt="2023-08-22T07:36:57.614" v="473" actId="208"/>
          <ac:picMkLst>
            <pc:docMk/>
            <pc:sldMk cId="2556431815" sldId="727"/>
            <ac:picMk id="8" creationId="{36EED358-9414-B3B6-ECBD-CFB81D705220}"/>
          </ac:picMkLst>
        </pc:picChg>
      </pc:sldChg>
      <pc:sldChg chg="addSp delSp modSp add mod">
        <pc:chgData name="Yoel Kortick" userId="167978f5-7f40-4909-85d5-d4149554ad4e" providerId="ADAL" clId="{F2E214FC-82DA-41E8-B5BB-BF8635812613}" dt="2023-08-22T07:37:43.855" v="494" actId="14100"/>
        <pc:sldMkLst>
          <pc:docMk/>
          <pc:sldMk cId="1194974025" sldId="728"/>
        </pc:sldMkLst>
        <pc:spChg chg="mod">
          <ac:chgData name="Yoel Kortick" userId="167978f5-7f40-4909-85d5-d4149554ad4e" providerId="ADAL" clId="{F2E214FC-82DA-41E8-B5BB-BF8635812613}" dt="2023-08-22T07:37:43.855" v="494" actId="14100"/>
          <ac:spMkLst>
            <pc:docMk/>
            <pc:sldMk cId="1194974025" sldId="728"/>
            <ac:spMk id="6" creationId="{FC137B9D-CCE8-1D3B-4207-4576FC1D2AA9}"/>
          </ac:spMkLst>
        </pc:spChg>
        <pc:spChg chg="del">
          <ac:chgData name="Yoel Kortick" userId="167978f5-7f40-4909-85d5-d4149554ad4e" providerId="ADAL" clId="{F2E214FC-82DA-41E8-B5BB-BF8635812613}" dt="2023-08-22T07:37:17.464" v="476" actId="478"/>
          <ac:spMkLst>
            <pc:docMk/>
            <pc:sldMk cId="1194974025" sldId="728"/>
            <ac:spMk id="9" creationId="{F6B0B60D-5C22-701E-7EC7-06B2259123C6}"/>
          </ac:spMkLst>
        </pc:spChg>
        <pc:picChg chg="add mod">
          <ac:chgData name="Yoel Kortick" userId="167978f5-7f40-4909-85d5-d4149554ad4e" providerId="ADAL" clId="{F2E214FC-82DA-41E8-B5BB-BF8635812613}" dt="2023-08-22T07:37:31.171" v="492" actId="208"/>
          <ac:picMkLst>
            <pc:docMk/>
            <pc:sldMk cId="1194974025" sldId="728"/>
            <ac:picMk id="5" creationId="{2D7E9213-E72D-41C1-7248-6E4EAD304AD3}"/>
          </ac:picMkLst>
        </pc:picChg>
        <pc:picChg chg="del">
          <ac:chgData name="Yoel Kortick" userId="167978f5-7f40-4909-85d5-d4149554ad4e" providerId="ADAL" clId="{F2E214FC-82DA-41E8-B5BB-BF8635812613}" dt="2023-08-22T07:37:13.791" v="475" actId="478"/>
          <ac:picMkLst>
            <pc:docMk/>
            <pc:sldMk cId="1194974025" sldId="728"/>
            <ac:picMk id="8" creationId="{36EED358-9414-B3B6-ECBD-CFB81D705220}"/>
          </ac:picMkLst>
        </pc:picChg>
        <pc:cxnChg chg="add mod">
          <ac:chgData name="Yoel Kortick" userId="167978f5-7f40-4909-85d5-d4149554ad4e" providerId="ADAL" clId="{F2E214FC-82DA-41E8-B5BB-BF8635812613}" dt="2023-08-22T07:37:28.082" v="491" actId="1038"/>
          <ac:cxnSpMkLst>
            <pc:docMk/>
            <pc:sldMk cId="1194974025" sldId="728"/>
            <ac:cxnSpMk id="7" creationId="{CE2AE2DB-1EB6-5710-DF6A-691BD682512D}"/>
          </ac:cxnSpMkLst>
        </pc:cxnChg>
      </pc:sldChg>
      <pc:sldChg chg="addSp delSp modSp add mod">
        <pc:chgData name="Yoel Kortick" userId="167978f5-7f40-4909-85d5-d4149554ad4e" providerId="ADAL" clId="{F2E214FC-82DA-41E8-B5BB-BF8635812613}" dt="2023-08-22T07:38:24.562" v="505" actId="14100"/>
        <pc:sldMkLst>
          <pc:docMk/>
          <pc:sldMk cId="1377468094" sldId="729"/>
        </pc:sldMkLst>
        <pc:spChg chg="mod">
          <ac:chgData name="Yoel Kortick" userId="167978f5-7f40-4909-85d5-d4149554ad4e" providerId="ADAL" clId="{F2E214FC-82DA-41E8-B5BB-BF8635812613}" dt="2023-08-22T07:38:01.192" v="498" actId="14100"/>
          <ac:spMkLst>
            <pc:docMk/>
            <pc:sldMk cId="1377468094" sldId="729"/>
            <ac:spMk id="6" creationId="{FC137B9D-CCE8-1D3B-4207-4576FC1D2AA9}"/>
          </ac:spMkLst>
        </pc:spChg>
        <pc:spChg chg="add mod">
          <ac:chgData name="Yoel Kortick" userId="167978f5-7f40-4909-85d5-d4149554ad4e" providerId="ADAL" clId="{F2E214FC-82DA-41E8-B5BB-BF8635812613}" dt="2023-08-22T07:38:24.562" v="505" actId="14100"/>
          <ac:spMkLst>
            <pc:docMk/>
            <pc:sldMk cId="1377468094" sldId="729"/>
            <ac:spMk id="9" creationId="{8AFB8840-C5C1-8318-9592-E419C8243F0B}"/>
          </ac:spMkLst>
        </pc:spChg>
        <pc:picChg chg="del">
          <ac:chgData name="Yoel Kortick" userId="167978f5-7f40-4909-85d5-d4149554ad4e" providerId="ADAL" clId="{F2E214FC-82DA-41E8-B5BB-BF8635812613}" dt="2023-08-22T07:38:02.943" v="499" actId="478"/>
          <ac:picMkLst>
            <pc:docMk/>
            <pc:sldMk cId="1377468094" sldId="729"/>
            <ac:picMk id="5" creationId="{2D7E9213-E72D-41C1-7248-6E4EAD304AD3}"/>
          </ac:picMkLst>
        </pc:picChg>
        <pc:picChg chg="add mod">
          <ac:chgData name="Yoel Kortick" userId="167978f5-7f40-4909-85d5-d4149554ad4e" providerId="ADAL" clId="{F2E214FC-82DA-41E8-B5BB-BF8635812613}" dt="2023-08-22T07:38:20.325" v="503" actId="208"/>
          <ac:picMkLst>
            <pc:docMk/>
            <pc:sldMk cId="1377468094" sldId="729"/>
            <ac:picMk id="8" creationId="{633C37A1-4E65-1A98-5D59-03531462BEA8}"/>
          </ac:picMkLst>
        </pc:picChg>
        <pc:cxnChg chg="del">
          <ac:chgData name="Yoel Kortick" userId="167978f5-7f40-4909-85d5-d4149554ad4e" providerId="ADAL" clId="{F2E214FC-82DA-41E8-B5BB-BF8635812613}" dt="2023-08-22T07:38:03.674" v="500" actId="478"/>
          <ac:cxnSpMkLst>
            <pc:docMk/>
            <pc:sldMk cId="1377468094" sldId="729"/>
            <ac:cxnSpMk id="7" creationId="{CE2AE2DB-1EB6-5710-DF6A-691BD682512D}"/>
          </ac:cxnSpMkLst>
        </pc:cxnChg>
      </pc:sldChg>
      <pc:sldChg chg="addSp delSp modSp add mod">
        <pc:chgData name="Yoel Kortick" userId="167978f5-7f40-4909-85d5-d4149554ad4e" providerId="ADAL" clId="{F2E214FC-82DA-41E8-B5BB-BF8635812613}" dt="2023-08-22T08:13:45.796" v="577" actId="208"/>
        <pc:sldMkLst>
          <pc:docMk/>
          <pc:sldMk cId="1560853656" sldId="730"/>
        </pc:sldMkLst>
        <pc:spChg chg="mod">
          <ac:chgData name="Yoel Kortick" userId="167978f5-7f40-4909-85d5-d4149554ad4e" providerId="ADAL" clId="{F2E214FC-82DA-41E8-B5BB-BF8635812613}" dt="2023-08-22T07:38:48.650" v="508" actId="255"/>
          <ac:spMkLst>
            <pc:docMk/>
            <pc:sldMk cId="1560853656" sldId="730"/>
            <ac:spMk id="6" creationId="{FC137B9D-CCE8-1D3B-4207-4576FC1D2AA9}"/>
          </ac:spMkLst>
        </pc:spChg>
        <pc:spChg chg="add mod">
          <ac:chgData name="Yoel Kortick" userId="167978f5-7f40-4909-85d5-d4149554ad4e" providerId="ADAL" clId="{F2E214FC-82DA-41E8-B5BB-BF8635812613}" dt="2023-08-22T07:39:11.549" v="557" actId="1036"/>
          <ac:spMkLst>
            <pc:docMk/>
            <pc:sldMk cId="1560853656" sldId="730"/>
            <ac:spMk id="7" creationId="{D8381CE4-16FE-1FDA-B901-05053541BF91}"/>
          </ac:spMkLst>
        </pc:spChg>
        <pc:spChg chg="del">
          <ac:chgData name="Yoel Kortick" userId="167978f5-7f40-4909-85d5-d4149554ad4e" providerId="ADAL" clId="{F2E214FC-82DA-41E8-B5BB-BF8635812613}" dt="2023-08-22T07:39:06.487" v="510" actId="478"/>
          <ac:spMkLst>
            <pc:docMk/>
            <pc:sldMk cId="1560853656" sldId="730"/>
            <ac:spMk id="9" creationId="{8AFB8840-C5C1-8318-9592-E419C8243F0B}"/>
          </ac:spMkLst>
        </pc:spChg>
        <pc:spChg chg="add mod">
          <ac:chgData name="Yoel Kortick" userId="167978f5-7f40-4909-85d5-d4149554ad4e" providerId="ADAL" clId="{F2E214FC-82DA-41E8-B5BB-BF8635812613}" dt="2023-08-22T07:39:11.549" v="557" actId="1036"/>
          <ac:spMkLst>
            <pc:docMk/>
            <pc:sldMk cId="1560853656" sldId="730"/>
            <ac:spMk id="10" creationId="{9DED8E4C-34E6-7772-F4C2-536C74553624}"/>
          </ac:spMkLst>
        </pc:spChg>
        <pc:picChg chg="add mod">
          <ac:chgData name="Yoel Kortick" userId="167978f5-7f40-4909-85d5-d4149554ad4e" providerId="ADAL" clId="{F2E214FC-82DA-41E8-B5BB-BF8635812613}" dt="2023-08-22T08:13:45.796" v="577" actId="208"/>
          <ac:picMkLst>
            <pc:docMk/>
            <pc:sldMk cId="1560853656" sldId="730"/>
            <ac:picMk id="5" creationId="{37D7ED12-2063-D2F0-AECA-D1A39E23A8C6}"/>
          </ac:picMkLst>
        </pc:picChg>
        <pc:picChg chg="del">
          <ac:chgData name="Yoel Kortick" userId="167978f5-7f40-4909-85d5-d4149554ad4e" providerId="ADAL" clId="{F2E214FC-82DA-41E8-B5BB-BF8635812613}" dt="2023-08-22T07:39:05.246" v="509" actId="478"/>
          <ac:picMkLst>
            <pc:docMk/>
            <pc:sldMk cId="1560853656" sldId="730"/>
            <ac:picMk id="8" creationId="{633C37A1-4E65-1A98-5D59-03531462BEA8}"/>
          </ac:picMkLst>
        </pc:picChg>
      </pc:sldChg>
      <pc:sldChg chg="del">
        <pc:chgData name="Yoel Kortick" userId="167978f5-7f40-4909-85d5-d4149554ad4e" providerId="ADAL" clId="{F2E214FC-82DA-41E8-B5BB-BF8635812613}" dt="2023-08-22T07:24:13.370" v="78" actId="47"/>
        <pc:sldMkLst>
          <pc:docMk/>
          <pc:sldMk cId="1756689702" sldId="731"/>
        </pc:sldMkLst>
      </pc:sldChg>
      <pc:sldChg chg="del">
        <pc:chgData name="Yoel Kortick" userId="167978f5-7f40-4909-85d5-d4149554ad4e" providerId="ADAL" clId="{F2E214FC-82DA-41E8-B5BB-BF8635812613}" dt="2023-08-22T07:24:14.023" v="79" actId="47"/>
        <pc:sldMkLst>
          <pc:docMk/>
          <pc:sldMk cId="1352483617" sldId="732"/>
        </pc:sldMkLst>
      </pc:sldChg>
      <pc:sldChg chg="del">
        <pc:chgData name="Yoel Kortick" userId="167978f5-7f40-4909-85d5-d4149554ad4e" providerId="ADAL" clId="{F2E214FC-82DA-41E8-B5BB-BF8635812613}" dt="2023-08-22T07:24:14.479" v="80" actId="47"/>
        <pc:sldMkLst>
          <pc:docMk/>
          <pc:sldMk cId="1437338799" sldId="733"/>
        </pc:sldMkLst>
      </pc:sldChg>
      <pc:sldChg chg="del">
        <pc:chgData name="Yoel Kortick" userId="167978f5-7f40-4909-85d5-d4149554ad4e" providerId="ADAL" clId="{F2E214FC-82DA-41E8-B5BB-BF8635812613}" dt="2023-08-22T07:24:14.957" v="81" actId="47"/>
        <pc:sldMkLst>
          <pc:docMk/>
          <pc:sldMk cId="3815472634" sldId="734"/>
        </pc:sldMkLst>
      </pc:sldChg>
      <pc:sldChg chg="del">
        <pc:chgData name="Yoel Kortick" userId="167978f5-7f40-4909-85d5-d4149554ad4e" providerId="ADAL" clId="{F2E214FC-82DA-41E8-B5BB-BF8635812613}" dt="2023-08-22T07:24:15.410" v="82" actId="47"/>
        <pc:sldMkLst>
          <pc:docMk/>
          <pc:sldMk cId="705835075" sldId="735"/>
        </pc:sldMkLst>
      </pc:sldChg>
      <pc:sldChg chg="del">
        <pc:chgData name="Yoel Kortick" userId="167978f5-7f40-4909-85d5-d4149554ad4e" providerId="ADAL" clId="{F2E214FC-82DA-41E8-B5BB-BF8635812613}" dt="2023-08-22T07:24:15.781" v="83" actId="47"/>
        <pc:sldMkLst>
          <pc:docMk/>
          <pc:sldMk cId="927097338" sldId="736"/>
        </pc:sldMkLst>
      </pc:sldChg>
      <pc:sldChg chg="del">
        <pc:chgData name="Yoel Kortick" userId="167978f5-7f40-4909-85d5-d4149554ad4e" providerId="ADAL" clId="{F2E214FC-82DA-41E8-B5BB-BF8635812613}" dt="2023-08-22T07:24:16.164" v="84" actId="47"/>
        <pc:sldMkLst>
          <pc:docMk/>
          <pc:sldMk cId="2162983701" sldId="737"/>
        </pc:sldMkLst>
      </pc:sldChg>
      <pc:sldChg chg="del">
        <pc:chgData name="Yoel Kortick" userId="167978f5-7f40-4909-85d5-d4149554ad4e" providerId="ADAL" clId="{F2E214FC-82DA-41E8-B5BB-BF8635812613}" dt="2023-08-22T07:24:16.564" v="85" actId="47"/>
        <pc:sldMkLst>
          <pc:docMk/>
          <pc:sldMk cId="1654436290" sldId="738"/>
        </pc:sldMkLst>
      </pc:sldChg>
      <pc:sldChg chg="del">
        <pc:chgData name="Yoel Kortick" userId="167978f5-7f40-4909-85d5-d4149554ad4e" providerId="ADAL" clId="{F2E214FC-82DA-41E8-B5BB-BF8635812613}" dt="2023-08-22T07:24:16.929" v="86" actId="47"/>
        <pc:sldMkLst>
          <pc:docMk/>
          <pc:sldMk cId="4013568272" sldId="739"/>
        </pc:sldMkLst>
      </pc:sldChg>
      <pc:sldChg chg="del">
        <pc:chgData name="Yoel Kortick" userId="167978f5-7f40-4909-85d5-d4149554ad4e" providerId="ADAL" clId="{F2E214FC-82DA-41E8-B5BB-BF8635812613}" dt="2023-08-22T07:24:17.270" v="87" actId="47"/>
        <pc:sldMkLst>
          <pc:docMk/>
          <pc:sldMk cId="2260884622" sldId="740"/>
        </pc:sldMkLst>
      </pc:sldChg>
      <pc:sldChg chg="del">
        <pc:chgData name="Yoel Kortick" userId="167978f5-7f40-4909-85d5-d4149554ad4e" providerId="ADAL" clId="{F2E214FC-82DA-41E8-B5BB-BF8635812613}" dt="2023-08-22T07:24:17.628" v="88" actId="47"/>
        <pc:sldMkLst>
          <pc:docMk/>
          <pc:sldMk cId="965323152" sldId="741"/>
        </pc:sldMkLst>
      </pc:sldChg>
      <pc:sldChg chg="del">
        <pc:chgData name="Yoel Kortick" userId="167978f5-7f40-4909-85d5-d4149554ad4e" providerId="ADAL" clId="{F2E214FC-82DA-41E8-B5BB-BF8635812613}" dt="2023-08-22T07:24:17.966" v="89" actId="47"/>
        <pc:sldMkLst>
          <pc:docMk/>
          <pc:sldMk cId="1474300730" sldId="742"/>
        </pc:sldMkLst>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22/08/2023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22/08/2023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1343025" y="1359707"/>
            <a:ext cx="9505950" cy="2169113"/>
          </a:xfrm>
        </p:spPr>
        <p:txBody>
          <a:bodyPr/>
          <a:lstStyle/>
          <a:p>
            <a:r>
              <a:rPr lang="en-US" dirty="0"/>
              <a:t>Create a widget from an Alma Analytics report and add it to the Alma homepage</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43A50C5-8677-7607-FA29-78F7AA65E092}"/>
              </a:ext>
            </a:extLst>
          </p:cNvPr>
          <p:cNvPicPr>
            <a:picLocks noChangeAspect="1"/>
          </p:cNvPicPr>
          <p:nvPr/>
        </p:nvPicPr>
        <p:blipFill>
          <a:blip r:embed="rId3"/>
          <a:stretch>
            <a:fillRect/>
          </a:stretch>
        </p:blipFill>
        <p:spPr>
          <a:xfrm>
            <a:off x="187206" y="2090977"/>
            <a:ext cx="11318994" cy="1166682"/>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656421"/>
          </a:xfrm>
        </p:spPr>
        <p:txBody>
          <a:bodyPr/>
          <a:lstStyle/>
          <a:p>
            <a:r>
              <a:rPr lang="en-US" sz="2800" dirty="0"/>
              <a:t>Choose the folder and report.  Optionally update the display name.</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24E385CA-9565-2C78-5D80-73A34348FC0C}"/>
              </a:ext>
            </a:extLst>
          </p:cNvPr>
          <p:cNvSpPr txBox="1"/>
          <p:nvPr/>
        </p:nvSpPr>
        <p:spPr>
          <a:xfrm>
            <a:off x="4015683" y="3683903"/>
            <a:ext cx="2970744" cy="923330"/>
          </a:xfrm>
          <a:prstGeom prst="rect">
            <a:avLst/>
          </a:prstGeom>
          <a:noFill/>
          <a:ln>
            <a:solidFill>
              <a:schemeClr val="tx1"/>
            </a:solidFill>
          </a:ln>
        </p:spPr>
        <p:txBody>
          <a:bodyPr wrap="square" rtlCol="0">
            <a:spAutoFit/>
          </a:bodyPr>
          <a:lstStyle/>
          <a:p>
            <a:r>
              <a:rPr lang="en-US" dirty="0"/>
              <a:t>Folder and name of the report we saw a few moments ago</a:t>
            </a:r>
          </a:p>
        </p:txBody>
      </p:sp>
      <p:cxnSp>
        <p:nvCxnSpPr>
          <p:cNvPr id="11" name="Straight Arrow Connector 10">
            <a:extLst>
              <a:ext uri="{FF2B5EF4-FFF2-40B4-BE49-F238E27FC236}">
                <a16:creationId xmlns:a16="http://schemas.microsoft.com/office/drawing/2014/main" id="{AA436362-8B14-61C9-6D44-F67F9397F327}"/>
              </a:ext>
            </a:extLst>
          </p:cNvPr>
          <p:cNvCxnSpPr>
            <a:cxnSpLocks/>
          </p:cNvCxnSpPr>
          <p:nvPr/>
        </p:nvCxnSpPr>
        <p:spPr>
          <a:xfrm flipV="1">
            <a:off x="6096000" y="2540000"/>
            <a:ext cx="780137" cy="114390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2B35FEB9-C018-4FE5-BB14-68B49940BB30}"/>
              </a:ext>
            </a:extLst>
          </p:cNvPr>
          <p:cNvCxnSpPr>
            <a:cxnSpLocks/>
          </p:cNvCxnSpPr>
          <p:nvPr/>
        </p:nvCxnSpPr>
        <p:spPr>
          <a:xfrm flipH="1" flipV="1">
            <a:off x="1122370" y="2291137"/>
            <a:ext cx="3326340" cy="139276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1630609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28AA887-0DBD-2BA8-4AE3-2159FA09A01B}"/>
              </a:ext>
            </a:extLst>
          </p:cNvPr>
          <p:cNvPicPr>
            <a:picLocks noChangeAspect="1"/>
          </p:cNvPicPr>
          <p:nvPr/>
        </p:nvPicPr>
        <p:blipFill>
          <a:blip r:embed="rId3"/>
          <a:stretch>
            <a:fillRect/>
          </a:stretch>
        </p:blipFill>
        <p:spPr>
          <a:xfrm>
            <a:off x="4455426" y="1607701"/>
            <a:ext cx="3708098" cy="4745172"/>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657545"/>
          </a:xfrm>
        </p:spPr>
        <p:txBody>
          <a:bodyPr/>
          <a:lstStyle/>
          <a:p>
            <a:r>
              <a:rPr lang="en-US" sz="2800" dirty="0"/>
              <a:t>In the “Report Preview” section check the box “Add as widget”</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29454777-3EF2-3A89-9885-F0FDF9726829}"/>
              </a:ext>
            </a:extLst>
          </p:cNvPr>
          <p:cNvSpPr/>
          <p:nvPr/>
        </p:nvSpPr>
        <p:spPr>
          <a:xfrm>
            <a:off x="4455425" y="2230797"/>
            <a:ext cx="959055" cy="28416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40DBC6D-9C56-0F3E-C739-6291D0B1EC28}"/>
              </a:ext>
            </a:extLst>
          </p:cNvPr>
          <p:cNvSpPr/>
          <p:nvPr/>
        </p:nvSpPr>
        <p:spPr>
          <a:xfrm>
            <a:off x="5589394" y="4200608"/>
            <a:ext cx="1047711" cy="26864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Arrow Connector 8">
            <a:extLst>
              <a:ext uri="{FF2B5EF4-FFF2-40B4-BE49-F238E27FC236}">
                <a16:creationId xmlns:a16="http://schemas.microsoft.com/office/drawing/2014/main" id="{9141E386-8851-FB04-ED22-94A02BDA64A7}"/>
              </a:ext>
            </a:extLst>
          </p:cNvPr>
          <p:cNvCxnSpPr/>
          <p:nvPr/>
        </p:nvCxnSpPr>
        <p:spPr>
          <a:xfrm>
            <a:off x="5082149" y="4370705"/>
            <a:ext cx="498549"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61192333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3637050"/>
          </a:xfrm>
        </p:spPr>
        <p:txBody>
          <a:bodyPr/>
          <a:lstStyle/>
          <a:p>
            <a:r>
              <a:rPr lang="en-US" sz="2800" dirty="0"/>
              <a:t>Add the roles of the users who will be able to add this widget to their Alma homepage.</a:t>
            </a:r>
          </a:p>
          <a:p>
            <a:r>
              <a:rPr lang="en-US" sz="2800" dirty="0"/>
              <a:t>In our case, because the report deals with cataloging, it would be relevant to add cataloging roles (and not for example fulfillment roles)</a:t>
            </a:r>
          </a:p>
          <a:p>
            <a:r>
              <a:rPr lang="en-US" sz="2800" dirty="0"/>
              <a:t>In the “Share” section, “Roles” subsection, click “Add Roles”</a:t>
            </a:r>
          </a:p>
          <a:p>
            <a:r>
              <a:rPr lang="en-US" sz="2800" dirty="0"/>
              <a:t>Add the desired roles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24397697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2FE1EF77-A122-BCFE-08C8-CC287FB17961}"/>
              </a:ext>
            </a:extLst>
          </p:cNvPr>
          <p:cNvPicPr>
            <a:picLocks noChangeAspect="1"/>
          </p:cNvPicPr>
          <p:nvPr/>
        </p:nvPicPr>
        <p:blipFill>
          <a:blip r:embed="rId3"/>
          <a:stretch>
            <a:fillRect/>
          </a:stretch>
        </p:blipFill>
        <p:spPr>
          <a:xfrm>
            <a:off x="2543175" y="1557337"/>
            <a:ext cx="6871806" cy="3435903"/>
          </a:xfrm>
          <a:prstGeom prst="rect">
            <a:avLst/>
          </a:prstGeom>
          <a:ln>
            <a:solidFill>
              <a:schemeClr val="bg2"/>
            </a:solidFill>
          </a:ln>
        </p:spPr>
      </p:pic>
      <p:sp>
        <p:nvSpPr>
          <p:cNvPr id="9" name="Rectangle 8">
            <a:extLst>
              <a:ext uri="{FF2B5EF4-FFF2-40B4-BE49-F238E27FC236}">
                <a16:creationId xmlns:a16="http://schemas.microsoft.com/office/drawing/2014/main" id="{FD970232-7B56-F42F-A34F-7C8903522EAB}"/>
              </a:ext>
            </a:extLst>
          </p:cNvPr>
          <p:cNvSpPr/>
          <p:nvPr/>
        </p:nvSpPr>
        <p:spPr>
          <a:xfrm>
            <a:off x="2894796" y="1923157"/>
            <a:ext cx="1317163" cy="60974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558858A-82D1-BE6F-C507-411E1BD994AD}"/>
              </a:ext>
            </a:extLst>
          </p:cNvPr>
          <p:cNvSpPr/>
          <p:nvPr/>
        </p:nvSpPr>
        <p:spPr>
          <a:xfrm>
            <a:off x="5346217" y="3722810"/>
            <a:ext cx="1784048" cy="48779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43662119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9B19C68-903C-8FDB-AE17-593D884ED748}"/>
              </a:ext>
            </a:extLst>
          </p:cNvPr>
          <p:cNvPicPr>
            <a:picLocks noChangeAspect="1"/>
          </p:cNvPicPr>
          <p:nvPr/>
        </p:nvPicPr>
        <p:blipFill>
          <a:blip r:embed="rId3"/>
          <a:stretch>
            <a:fillRect/>
          </a:stretch>
        </p:blipFill>
        <p:spPr>
          <a:xfrm>
            <a:off x="113014" y="1893342"/>
            <a:ext cx="11889888" cy="1764257"/>
          </a:xfrm>
          <a:prstGeom prst="rect">
            <a:avLst/>
          </a:prstGeom>
          <a:ln>
            <a:solidFill>
              <a:schemeClr val="bg2"/>
            </a:solidFill>
          </a:ln>
        </p:spPr>
      </p:pic>
      <p:sp>
        <p:nvSpPr>
          <p:cNvPr id="6" name="Rectangle 5">
            <a:extLst>
              <a:ext uri="{FF2B5EF4-FFF2-40B4-BE49-F238E27FC236}">
                <a16:creationId xmlns:a16="http://schemas.microsoft.com/office/drawing/2014/main" id="{60887202-D243-3747-7369-ED086C5011BE}"/>
              </a:ext>
            </a:extLst>
          </p:cNvPr>
          <p:cNvSpPr/>
          <p:nvPr/>
        </p:nvSpPr>
        <p:spPr>
          <a:xfrm>
            <a:off x="189098" y="2747859"/>
            <a:ext cx="4516466" cy="35885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24A826DD-DDB4-4358-31B2-CF2E2CDA345F}"/>
              </a:ext>
            </a:extLst>
          </p:cNvPr>
          <p:cNvSpPr/>
          <p:nvPr/>
        </p:nvSpPr>
        <p:spPr>
          <a:xfrm>
            <a:off x="11384800" y="3205398"/>
            <a:ext cx="337399" cy="33918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85409017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318499" y="2442689"/>
            <a:ext cx="11527604" cy="1567891"/>
          </a:xfrm>
        </p:spPr>
        <p:txBody>
          <a:bodyPr/>
          <a:lstStyle/>
          <a:p>
            <a:r>
              <a:rPr lang="en-US" dirty="0"/>
              <a:t>Adding the widget to the Alma homepage</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Adding the widget to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Adding the widget to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006867"/>
          </a:xfrm>
        </p:spPr>
        <p:txBody>
          <a:bodyPr/>
          <a:lstStyle/>
          <a:p>
            <a:pPr marL="342900" indent="-342900">
              <a:buFont typeface="Arial" pitchFamily="34" charset="0"/>
              <a:buChar char="•"/>
            </a:pPr>
            <a:r>
              <a:rPr lang="en-US" sz="2800" dirty="0"/>
              <a:t>Alma users with at least one of the relevant roles defined in the scheduled report can add the widget top the Alma Homepage.</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17AC6C80-E55E-2CB7-31BA-CD542D5732AE}"/>
              </a:ext>
            </a:extLst>
          </p:cNvPr>
          <p:cNvPicPr>
            <a:picLocks noChangeAspect="1"/>
          </p:cNvPicPr>
          <p:nvPr/>
        </p:nvPicPr>
        <p:blipFill>
          <a:blip r:embed="rId3"/>
          <a:stretch>
            <a:fillRect/>
          </a:stretch>
        </p:blipFill>
        <p:spPr>
          <a:xfrm>
            <a:off x="164383" y="2870684"/>
            <a:ext cx="11775663" cy="1691040"/>
          </a:xfrm>
          <a:prstGeom prst="rect">
            <a:avLst/>
          </a:prstGeom>
          <a:ln>
            <a:solidFill>
              <a:schemeClr val="bg2"/>
            </a:solidFill>
          </a:ln>
        </p:spPr>
      </p:pic>
      <p:sp>
        <p:nvSpPr>
          <p:cNvPr id="10" name="Rectangle 9">
            <a:extLst>
              <a:ext uri="{FF2B5EF4-FFF2-40B4-BE49-F238E27FC236}">
                <a16:creationId xmlns:a16="http://schemas.microsoft.com/office/drawing/2014/main" id="{F44E8121-1A4E-3189-8848-5251DD35B193}"/>
              </a:ext>
            </a:extLst>
          </p:cNvPr>
          <p:cNvSpPr/>
          <p:nvPr/>
        </p:nvSpPr>
        <p:spPr>
          <a:xfrm>
            <a:off x="1187267" y="3919210"/>
            <a:ext cx="4464055" cy="25202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EEBBEE21-6C02-3648-3A08-831958CD6631}"/>
              </a:ext>
            </a:extLst>
          </p:cNvPr>
          <p:cNvSpPr txBox="1"/>
          <p:nvPr/>
        </p:nvSpPr>
        <p:spPr>
          <a:xfrm>
            <a:off x="6866234" y="4400283"/>
            <a:ext cx="2820690" cy="923330"/>
          </a:xfrm>
          <a:prstGeom prst="rect">
            <a:avLst/>
          </a:prstGeom>
          <a:solidFill>
            <a:schemeClr val="bg1"/>
          </a:solidFill>
          <a:ln>
            <a:solidFill>
              <a:schemeClr val="bg2"/>
            </a:solidFill>
          </a:ln>
        </p:spPr>
        <p:txBody>
          <a:bodyPr wrap="square" rtlCol="0">
            <a:spAutoFit/>
          </a:bodyPr>
          <a:lstStyle/>
          <a:p>
            <a:r>
              <a:rPr lang="en-US" dirty="0"/>
              <a:t>User ‘Elly May </a:t>
            </a:r>
            <a:r>
              <a:rPr lang="en-US" dirty="0" err="1"/>
              <a:t>Clampett</a:t>
            </a:r>
            <a:r>
              <a:rPr lang="en-US" dirty="0"/>
              <a:t>’ has at least one of the relevant roles.</a:t>
            </a:r>
          </a:p>
        </p:txBody>
      </p:sp>
    </p:spTree>
    <p:custDataLst>
      <p:tags r:id="rId1"/>
    </p:custDataLst>
    <p:extLst>
      <p:ext uri="{BB962C8B-B14F-4D97-AF65-F5344CB8AC3E}">
        <p14:creationId xmlns:p14="http://schemas.microsoft.com/office/powerpoint/2010/main" val="382664731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Adding the widget to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Adding the widget to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006867"/>
          </a:xfrm>
        </p:spPr>
        <p:txBody>
          <a:bodyPr/>
          <a:lstStyle/>
          <a:p>
            <a:pPr marL="342900" indent="-342900">
              <a:buFont typeface="Arial" pitchFamily="34" charset="0"/>
              <a:buChar char="•"/>
            </a:pPr>
            <a:r>
              <a:rPr lang="en-US" sz="2800" dirty="0"/>
              <a:t>User ‘Elly May </a:t>
            </a:r>
            <a:r>
              <a:rPr lang="en-US" sz="2800" dirty="0" err="1"/>
              <a:t>Clampett</a:t>
            </a:r>
            <a:r>
              <a:rPr lang="en-US" sz="2800" dirty="0"/>
              <a:t>’ logs in and clicks the + sign on the top right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9A448246-153F-BE03-D051-0CA708733155}"/>
              </a:ext>
            </a:extLst>
          </p:cNvPr>
          <p:cNvPicPr>
            <a:picLocks noChangeAspect="1"/>
          </p:cNvPicPr>
          <p:nvPr/>
        </p:nvPicPr>
        <p:blipFill>
          <a:blip r:embed="rId3"/>
          <a:stretch>
            <a:fillRect/>
          </a:stretch>
        </p:blipFill>
        <p:spPr>
          <a:xfrm>
            <a:off x="410965" y="2788054"/>
            <a:ext cx="11514671" cy="1421781"/>
          </a:xfrm>
          <a:prstGeom prst="rect">
            <a:avLst/>
          </a:prstGeom>
          <a:ln>
            <a:solidFill>
              <a:schemeClr val="bg2"/>
            </a:solidFill>
          </a:ln>
        </p:spPr>
      </p:pic>
      <p:sp>
        <p:nvSpPr>
          <p:cNvPr id="7" name="Rectangle 6">
            <a:extLst>
              <a:ext uri="{FF2B5EF4-FFF2-40B4-BE49-F238E27FC236}">
                <a16:creationId xmlns:a16="http://schemas.microsoft.com/office/drawing/2014/main" id="{7D56C64B-E014-CCF3-8F92-123F1B498657}"/>
              </a:ext>
            </a:extLst>
          </p:cNvPr>
          <p:cNvSpPr/>
          <p:nvPr/>
        </p:nvSpPr>
        <p:spPr>
          <a:xfrm>
            <a:off x="11240456" y="3248980"/>
            <a:ext cx="360040" cy="3600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86790249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Adding the widget to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Adding the widget to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3867025" cy="3041150"/>
          </a:xfrm>
        </p:spPr>
        <p:txBody>
          <a:bodyPr/>
          <a:lstStyle/>
          <a:p>
            <a:pPr marL="342900" indent="-342900">
              <a:buFont typeface="Arial" pitchFamily="34" charset="0"/>
              <a:buChar char="•"/>
            </a:pPr>
            <a:r>
              <a:rPr lang="en-US" sz="2800" dirty="0"/>
              <a:t>The “Manage Widgets” screens opens and shows all widgets which have at least one role which the logged in user has.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40D9B13B-C8EB-849D-A3BE-8B324D958964}"/>
              </a:ext>
            </a:extLst>
          </p:cNvPr>
          <p:cNvPicPr>
            <a:picLocks noChangeAspect="1"/>
          </p:cNvPicPr>
          <p:nvPr/>
        </p:nvPicPr>
        <p:blipFill>
          <a:blip r:embed="rId3"/>
          <a:stretch>
            <a:fillRect/>
          </a:stretch>
        </p:blipFill>
        <p:spPr>
          <a:xfrm>
            <a:off x="5351952" y="2371839"/>
            <a:ext cx="5184137" cy="3041150"/>
          </a:xfrm>
          <a:prstGeom prst="rect">
            <a:avLst/>
          </a:prstGeom>
          <a:ln>
            <a:solidFill>
              <a:schemeClr val="accent1"/>
            </a:solidFill>
          </a:ln>
        </p:spPr>
      </p:pic>
      <p:sp>
        <p:nvSpPr>
          <p:cNvPr id="9" name="Rectangle 8">
            <a:extLst>
              <a:ext uri="{FF2B5EF4-FFF2-40B4-BE49-F238E27FC236}">
                <a16:creationId xmlns:a16="http://schemas.microsoft.com/office/drawing/2014/main" id="{D8808D8A-0539-6C4F-89A8-B67C3D5D29B1}"/>
              </a:ext>
            </a:extLst>
          </p:cNvPr>
          <p:cNvSpPr/>
          <p:nvPr/>
        </p:nvSpPr>
        <p:spPr>
          <a:xfrm>
            <a:off x="5508104" y="2502232"/>
            <a:ext cx="386916" cy="39356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7B8C417F-6D9C-E947-8AB9-39EDDFE9F770}"/>
              </a:ext>
            </a:extLst>
          </p:cNvPr>
          <p:cNvSpPr txBox="1"/>
          <p:nvPr/>
        </p:nvSpPr>
        <p:spPr>
          <a:xfrm>
            <a:off x="5667316" y="1422112"/>
            <a:ext cx="3324746" cy="369332"/>
          </a:xfrm>
          <a:prstGeom prst="rect">
            <a:avLst/>
          </a:prstGeom>
          <a:noFill/>
          <a:ln>
            <a:solidFill>
              <a:schemeClr val="bg2"/>
            </a:solidFill>
          </a:ln>
        </p:spPr>
        <p:txBody>
          <a:bodyPr wrap="square" rtlCol="0">
            <a:spAutoFit/>
          </a:bodyPr>
          <a:lstStyle/>
          <a:p>
            <a:r>
              <a:rPr lang="en-US" dirty="0"/>
              <a:t>Select the desired Widget(s)</a:t>
            </a:r>
          </a:p>
        </p:txBody>
      </p:sp>
      <p:cxnSp>
        <p:nvCxnSpPr>
          <p:cNvPr id="11" name="Straight Arrow Connector 10">
            <a:extLst>
              <a:ext uri="{FF2B5EF4-FFF2-40B4-BE49-F238E27FC236}">
                <a16:creationId xmlns:a16="http://schemas.microsoft.com/office/drawing/2014/main" id="{AAA9245C-0800-4879-3BBF-3F3D35B0DB40}"/>
              </a:ext>
            </a:extLst>
          </p:cNvPr>
          <p:cNvCxnSpPr/>
          <p:nvPr/>
        </p:nvCxnSpPr>
        <p:spPr>
          <a:xfrm flipH="1">
            <a:off x="5820103" y="1791444"/>
            <a:ext cx="551793" cy="710788"/>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02774633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Adding the widget to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Adding the widget to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636997"/>
          </a:xfrm>
        </p:spPr>
        <p:txBody>
          <a:bodyPr/>
          <a:lstStyle/>
          <a:p>
            <a:pPr marL="342900" indent="-342900">
              <a:buFont typeface="Arial" pitchFamily="34" charset="0"/>
              <a:buChar char="•"/>
            </a:pPr>
            <a:r>
              <a:rPr lang="en-US" sz="2800" dirty="0"/>
              <a:t>The widget is added to the Alma homepage</a:t>
            </a:r>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A306F55B-0CC4-A0C1-079C-6D5322D493F2}"/>
              </a:ext>
            </a:extLst>
          </p:cNvPr>
          <p:cNvPicPr>
            <a:picLocks noChangeAspect="1"/>
          </p:cNvPicPr>
          <p:nvPr/>
        </p:nvPicPr>
        <p:blipFill>
          <a:blip r:embed="rId3"/>
          <a:stretch>
            <a:fillRect/>
          </a:stretch>
        </p:blipFill>
        <p:spPr>
          <a:xfrm>
            <a:off x="3483144" y="1783440"/>
            <a:ext cx="5904477" cy="4062335"/>
          </a:xfrm>
          <a:prstGeom prst="rect">
            <a:avLst/>
          </a:prstGeom>
          <a:ln>
            <a:solidFill>
              <a:schemeClr val="bg2"/>
            </a:solidFill>
          </a:ln>
        </p:spPr>
      </p:pic>
    </p:spTree>
    <p:custDataLst>
      <p:tags r:id="rId1"/>
    </p:custDataLst>
    <p:extLst>
      <p:ext uri="{BB962C8B-B14F-4D97-AF65-F5344CB8AC3E}">
        <p14:creationId xmlns:p14="http://schemas.microsoft.com/office/powerpoint/2010/main" val="255643181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29" name="Text Placeholder 28">
            <a:extLst>
              <a:ext uri="{FF2B5EF4-FFF2-40B4-BE49-F238E27FC236}">
                <a16:creationId xmlns:a16="http://schemas.microsoft.com/office/drawing/2014/main" id="{3141025E-8247-88B1-CD35-CE4D4323B146}"/>
              </a:ext>
            </a:extLst>
          </p:cNvPr>
          <p:cNvSpPr>
            <a:spLocks noGrp="1"/>
          </p:cNvSpPr>
          <p:nvPr>
            <p:ph type="body" sz="quarter" idx="13"/>
          </p:nvPr>
        </p:nvSpPr>
        <p:spPr/>
        <p:txBody>
          <a:bodyPr/>
          <a:lstStyle/>
          <a:p>
            <a:r>
              <a:rPr lang="en-US" dirty="0"/>
              <a:t>Introduction</a:t>
            </a:r>
          </a:p>
        </p:txBody>
      </p:sp>
      <p:sp>
        <p:nvSpPr>
          <p:cNvPr id="33" name="Text Placeholder 32">
            <a:extLst>
              <a:ext uri="{FF2B5EF4-FFF2-40B4-BE49-F238E27FC236}">
                <a16:creationId xmlns:a16="http://schemas.microsoft.com/office/drawing/2014/main" id="{10B19EF8-D548-5909-EC0A-0DAD29132EB0}"/>
              </a:ext>
            </a:extLst>
          </p:cNvPr>
          <p:cNvSpPr>
            <a:spLocks noGrp="1"/>
          </p:cNvSpPr>
          <p:nvPr>
            <p:ph type="body" sz="quarter" idx="23"/>
          </p:nvPr>
        </p:nvSpPr>
        <p:spPr/>
        <p:txBody>
          <a:bodyPr/>
          <a:lstStyle/>
          <a:p>
            <a:pPr>
              <a:lnSpc>
                <a:spcPct val="90000"/>
              </a:lnSpc>
            </a:pPr>
            <a:r>
              <a:rPr lang="en-US" sz="1600" dirty="0"/>
              <a:t>Creating an analytics object</a:t>
            </a:r>
            <a:endParaRPr lang="en-IL" sz="1600" dirty="0"/>
          </a:p>
        </p:txBody>
      </p:sp>
      <p:sp>
        <p:nvSpPr>
          <p:cNvPr id="35" name="Text Placeholder 34">
            <a:extLst>
              <a:ext uri="{FF2B5EF4-FFF2-40B4-BE49-F238E27FC236}">
                <a16:creationId xmlns:a16="http://schemas.microsoft.com/office/drawing/2014/main" id="{2856D55B-FFE4-73A6-E96B-E8539E279BBE}"/>
              </a:ext>
            </a:extLst>
          </p:cNvPr>
          <p:cNvSpPr>
            <a:spLocks noGrp="1"/>
          </p:cNvSpPr>
          <p:nvPr>
            <p:ph type="body" sz="quarter" idx="25"/>
          </p:nvPr>
        </p:nvSpPr>
        <p:spPr/>
        <p:txBody>
          <a:bodyPr/>
          <a:lstStyle/>
          <a:p>
            <a:pPr>
              <a:lnSpc>
                <a:spcPct val="90000"/>
              </a:lnSpc>
            </a:pPr>
            <a:r>
              <a:rPr lang="en-US" sz="1600" dirty="0"/>
              <a:t>Adding the widget to the Alma homepage</a:t>
            </a:r>
            <a:endParaRPr lang="en-IL" sz="1600" dirty="0"/>
          </a:p>
        </p:txBody>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There may be cases where the library has created a useful chart or graph in Alma analytics and certain librarians will want to add it to their Alma homepage</a:t>
            </a:r>
          </a:p>
          <a:p>
            <a:r>
              <a:rPr lang="en-US" sz="2800" dirty="0"/>
              <a:t>This may be done by creating an Analytics object of type Widget</a:t>
            </a:r>
          </a:p>
          <a:p>
            <a:r>
              <a:rPr lang="en-US" sz="2800" dirty="0"/>
              <a:t>After the widget is created</a:t>
            </a:r>
          </a:p>
          <a:p>
            <a:pPr lvl="1"/>
            <a:r>
              <a:rPr lang="en-US" sz="2800" dirty="0"/>
              <a:t>Each librarian can choose to add the widget to his or her Alma homepage depending on his or her roles.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In this presentation we will show and example using the following Analytics report:</a:t>
            </a:r>
          </a:p>
          <a:p>
            <a:r>
              <a:rPr lang="en-US" sz="2800" dirty="0"/>
              <a:t>Name: “Cataloger Activity” </a:t>
            </a:r>
          </a:p>
          <a:p>
            <a:r>
              <a:rPr lang="en-US" sz="2800" dirty="0"/>
              <a:t>Directory location: /shared/Demo Alma University/Reports/Objects - DV and analytics/Analytics/Widgets”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959539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150704"/>
          </a:xfrm>
        </p:spPr>
        <p:txBody>
          <a:bodyPr/>
          <a:lstStyle/>
          <a:p>
            <a:r>
              <a:rPr lang="en-US" sz="3600" dirty="0"/>
              <a:t>This is the report which we want to create as a widget:</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7705A4C2-F72A-0CC4-829B-B0E3A07A667D}"/>
              </a:ext>
            </a:extLst>
          </p:cNvPr>
          <p:cNvPicPr>
            <a:picLocks noChangeAspect="1"/>
          </p:cNvPicPr>
          <p:nvPr/>
        </p:nvPicPr>
        <p:blipFill>
          <a:blip r:embed="rId3"/>
          <a:stretch>
            <a:fillRect/>
          </a:stretch>
        </p:blipFill>
        <p:spPr>
          <a:xfrm>
            <a:off x="4085119" y="2297149"/>
            <a:ext cx="4923722" cy="3709653"/>
          </a:xfrm>
          <a:prstGeom prst="rect">
            <a:avLst/>
          </a:prstGeom>
          <a:ln>
            <a:solidFill>
              <a:schemeClr val="bg2"/>
            </a:solidFill>
          </a:ln>
        </p:spPr>
      </p:pic>
    </p:spTree>
    <p:custDataLst>
      <p:tags r:id="rId1"/>
    </p:custDataLst>
    <p:extLst>
      <p:ext uri="{BB962C8B-B14F-4D97-AF65-F5344CB8AC3E}">
        <p14:creationId xmlns:p14="http://schemas.microsoft.com/office/powerpoint/2010/main" val="16317391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Creating an analytics object</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EF04987-453A-2F16-3367-7DA9EF4E1A93}"/>
              </a:ext>
            </a:extLst>
          </p:cNvPr>
          <p:cNvPicPr>
            <a:picLocks noChangeAspect="1"/>
          </p:cNvPicPr>
          <p:nvPr/>
        </p:nvPicPr>
        <p:blipFill>
          <a:blip r:embed="rId3"/>
          <a:stretch>
            <a:fillRect/>
          </a:stretch>
        </p:blipFill>
        <p:spPr>
          <a:xfrm>
            <a:off x="3164440" y="1601510"/>
            <a:ext cx="6473895" cy="4157010"/>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Select “Analytics &gt; My Analytics &gt; Analytics Objects List”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984FE1C3-2CCD-8484-9454-4B7B7F0671F0}"/>
              </a:ext>
            </a:extLst>
          </p:cNvPr>
          <p:cNvSpPr/>
          <p:nvPr/>
        </p:nvSpPr>
        <p:spPr>
          <a:xfrm>
            <a:off x="3305964" y="2029292"/>
            <a:ext cx="1430423" cy="48787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60027332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6211B87-8EBB-5369-D70C-8251982C14AC}"/>
              </a:ext>
            </a:extLst>
          </p:cNvPr>
          <p:cNvPicPr>
            <a:picLocks noChangeAspect="1"/>
          </p:cNvPicPr>
          <p:nvPr/>
        </p:nvPicPr>
        <p:blipFill>
          <a:blip r:embed="rId3"/>
          <a:stretch>
            <a:fillRect/>
          </a:stretch>
        </p:blipFill>
        <p:spPr>
          <a:xfrm>
            <a:off x="2728912" y="2062162"/>
            <a:ext cx="7182489" cy="1985856"/>
          </a:xfrm>
          <a:prstGeom prst="rect">
            <a:avLst/>
          </a:prstGeom>
          <a:ln>
            <a:solidFill>
              <a:schemeClr val="bg2"/>
            </a:solidFill>
          </a:ln>
        </p:spPr>
      </p:pic>
      <p:sp>
        <p:nvSpPr>
          <p:cNvPr id="7" name="Rectangle 6">
            <a:extLst>
              <a:ext uri="{FF2B5EF4-FFF2-40B4-BE49-F238E27FC236}">
                <a16:creationId xmlns:a16="http://schemas.microsoft.com/office/drawing/2014/main" id="{5404BD24-D333-C212-0FE2-A377689A183D}"/>
              </a:ext>
            </a:extLst>
          </p:cNvPr>
          <p:cNvSpPr/>
          <p:nvPr/>
        </p:nvSpPr>
        <p:spPr>
          <a:xfrm>
            <a:off x="2959333" y="2564277"/>
            <a:ext cx="4417512" cy="48081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Then we will choose (on the top right) “Actions &gt; Add New Analytics Object”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52416905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customXml/itemProps3.xml><?xml version="1.0" encoding="utf-8"?>
<ds:datastoreItem xmlns:ds="http://schemas.openxmlformats.org/officeDocument/2006/customXml" ds:itemID="{6AD91B9C-4E38-40A3-AA2F-E796D8728082}">
  <ds:schemaRefs>
    <ds:schemaRef ds:uri="http://schemas.microsoft.com/sharepoint/v3/contenttype/forms"/>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298</TotalTime>
  <Words>540</Words>
  <Application>Microsoft Office PowerPoint</Application>
  <PresentationFormat>Widescreen</PresentationFormat>
  <Paragraphs>77</Paragraphs>
  <Slides>20</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20</vt:i4>
      </vt:variant>
    </vt:vector>
  </HeadingPairs>
  <TitlesOfParts>
    <vt:vector size="40"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Introduction</vt:lpstr>
      <vt:lpstr>Introduction</vt:lpstr>
      <vt:lpstr>PowerPoint Presentation</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PowerPoint Presentation</vt:lpstr>
      <vt:lpstr>Adding the widget to the Alma homepage</vt:lpstr>
      <vt:lpstr>Adding the widget to the Alma homepage</vt:lpstr>
      <vt:lpstr>Adding the widget to the Alma homepage</vt:lpstr>
      <vt:lpstr>Adding the widget to the Alma homepage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2023-08-22T10:08:47Z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